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6327"/>
  </p:normalViewPr>
  <p:slideViewPr>
    <p:cSldViewPr snapToGrid="0">
      <p:cViewPr varScale="1">
        <p:scale>
          <a:sx n="112" d="100"/>
          <a:sy n="112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B369-E9C0-4F54-396B-D6428B610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-228600"/>
            <a:ext cx="8676222" cy="3200400"/>
          </a:xfrm>
        </p:spPr>
        <p:txBody>
          <a:bodyPr/>
          <a:lstStyle/>
          <a:p>
            <a:r>
              <a:rPr lang="en-US" b="1" i="1" dirty="0"/>
              <a:t>Strangers &amp; exiles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E9E46-7C98-3EF2-D863-B679ABEEE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 Peter 2:1-12</a:t>
            </a:r>
          </a:p>
        </p:txBody>
      </p:sp>
    </p:spTree>
    <p:extLst>
      <p:ext uri="{BB962C8B-B14F-4D97-AF65-F5344CB8AC3E}">
        <p14:creationId xmlns:p14="http://schemas.microsoft.com/office/powerpoint/2010/main" val="299441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BC6F7F-1397-4F39-A85A-B3D6441F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330ED-EEDF-6C6D-053C-8CF0A2E8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581" y="61844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When in Rome …?</a:t>
            </a:r>
          </a:p>
        </p:txBody>
      </p:sp>
      <p:pic>
        <p:nvPicPr>
          <p:cNvPr id="9" name="Picture 8" descr="A cup of coffee and a pastry on a plate&#10;&#10;Description automatically generated">
            <a:extLst>
              <a:ext uri="{FF2B5EF4-FFF2-40B4-BE49-F238E27FC236}">
                <a16:creationId xmlns:a16="http://schemas.microsoft.com/office/drawing/2014/main" id="{DBC29359-2DF7-23BA-E4D1-40D20594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66" r="3" b="10615"/>
          <a:stretch/>
        </p:blipFill>
        <p:spPr>
          <a:xfrm>
            <a:off x="673659" y="647471"/>
            <a:ext cx="4890748" cy="2103120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ircular stone building with many arches with Colosseum in the background&#10;&#10;Description automatically generated">
            <a:extLst>
              <a:ext uri="{FF2B5EF4-FFF2-40B4-BE49-F238E27FC236}">
                <a16:creationId xmlns:a16="http://schemas.microsoft.com/office/drawing/2014/main" id="{88D76C59-C2B4-7F09-F5D5-8B48ACA7C3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49" r="27218" b="-3"/>
          <a:stretch/>
        </p:blipFill>
        <p:spPr>
          <a:xfrm>
            <a:off x="688500" y="2845278"/>
            <a:ext cx="2381281" cy="3218688"/>
          </a:xfrm>
          <a:custGeom>
            <a:avLst/>
            <a:gdLst/>
            <a:ahLst/>
            <a:cxnLst/>
            <a:rect l="l" t="t" r="r" b="b"/>
            <a:pathLst>
              <a:path w="2381281" h="3240120">
                <a:moveTo>
                  <a:pt x="0" y="0"/>
                </a:moveTo>
                <a:lnTo>
                  <a:pt x="2381281" y="0"/>
                </a:lnTo>
                <a:lnTo>
                  <a:pt x="2381281" y="3240120"/>
                </a:lnTo>
                <a:lnTo>
                  <a:pt x="167606" y="3240120"/>
                </a:lnTo>
                <a:cubicBezTo>
                  <a:pt x="75040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55078-3E45-F75A-0C05-57016AA24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68" r="19360"/>
          <a:stretch/>
        </p:blipFill>
        <p:spPr>
          <a:xfrm>
            <a:off x="3183126" y="2845278"/>
            <a:ext cx="2381281" cy="3218688"/>
          </a:xfrm>
          <a:custGeom>
            <a:avLst/>
            <a:gdLst/>
            <a:ahLst/>
            <a:cxnLst/>
            <a:rect l="l" t="t" r="r" b="b"/>
            <a:pathLst>
              <a:path w="2381281" h="3240120">
                <a:moveTo>
                  <a:pt x="0" y="0"/>
                </a:moveTo>
                <a:lnTo>
                  <a:pt x="2381281" y="0"/>
                </a:lnTo>
                <a:lnTo>
                  <a:pt x="2381281" y="3119948"/>
                </a:lnTo>
                <a:cubicBezTo>
                  <a:pt x="2381281" y="3186317"/>
                  <a:pt x="2306241" y="3240120"/>
                  <a:pt x="2213675" y="3240120"/>
                </a:cubicBezTo>
                <a:lnTo>
                  <a:pt x="0" y="3240120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72F5C-021F-3A6D-51C4-58033887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6203"/>
            <a:ext cx="5435760" cy="3956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There </a:t>
            </a:r>
            <a:r>
              <a:rPr lang="en-US" sz="2600" i="1" dirty="0"/>
              <a:t>are </a:t>
            </a:r>
            <a:r>
              <a:rPr lang="en-US" sz="2600" dirty="0"/>
              <a:t>times when fitting in is …</a:t>
            </a:r>
          </a:p>
          <a:p>
            <a:pPr lvl="1"/>
            <a:r>
              <a:rPr lang="en-US" sz="2600" dirty="0"/>
              <a:t>A good thing to to do</a:t>
            </a:r>
          </a:p>
          <a:p>
            <a:pPr lvl="1"/>
            <a:r>
              <a:rPr lang="en-US" sz="2600" dirty="0"/>
              <a:t>A not so good thing to do</a:t>
            </a:r>
          </a:p>
          <a:p>
            <a:pPr lvl="1"/>
            <a:endParaRPr lang="en-US" sz="2600" dirty="0"/>
          </a:p>
          <a:p>
            <a:pPr marL="457200" lvl="1" indent="0" algn="ctr">
              <a:buNone/>
            </a:pPr>
            <a:r>
              <a:rPr lang="en-US" sz="2600" dirty="0"/>
              <a:t>But, how do we know when to FIT IN and when not to?</a:t>
            </a:r>
          </a:p>
        </p:txBody>
      </p:sp>
    </p:spTree>
    <p:extLst>
      <p:ext uri="{BB962C8B-B14F-4D97-AF65-F5344CB8AC3E}">
        <p14:creationId xmlns:p14="http://schemas.microsoft.com/office/powerpoint/2010/main" val="41998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F281-C861-5981-B1C0-74751847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 b="1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E3EC-4D07-0916-B9A7-E6ED5704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pPr marL="92075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WHAT WE DO ARISES FROM WHO WE ARE </a:t>
            </a:r>
          </a:p>
          <a:p>
            <a:pPr marL="92075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92075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BEING TRUE TO WHO WE ARE</a:t>
            </a:r>
          </a:p>
          <a:p>
            <a:endParaRPr lang="en-US" dirty="0"/>
          </a:p>
        </p:txBody>
      </p:sp>
      <p:pic>
        <p:nvPicPr>
          <p:cNvPr id="5" name="Picture 4" descr="A sticker of a quote&#10;&#10;Description automatically generated">
            <a:extLst>
              <a:ext uri="{FF2B5EF4-FFF2-40B4-BE49-F238E27FC236}">
                <a16:creationId xmlns:a16="http://schemas.microsoft.com/office/drawing/2014/main" id="{FA176C8A-B136-1936-DFA1-B674D7A6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570839" y="1280585"/>
            <a:ext cx="3976788" cy="397678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4532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18B6-2F6B-74D2-5249-5DA4CFCB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Who we are before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B1E9-C56B-7224-350D-BEED77CE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716462" cy="3124201"/>
          </a:xfrm>
        </p:spPr>
        <p:txBody>
          <a:bodyPr>
            <a:normAutofit/>
          </a:bodyPr>
          <a:lstStyle/>
          <a:p>
            <a:r>
              <a:rPr lang="en-US" sz="2600" i="1" dirty="0"/>
              <a:t>Strangers and exiles</a:t>
            </a:r>
          </a:p>
          <a:p>
            <a:pPr lvl="1"/>
            <a:r>
              <a:rPr lang="en-US" sz="2600" i="1" dirty="0"/>
              <a:t>A Palestinian Christian?</a:t>
            </a:r>
          </a:p>
          <a:p>
            <a:pPr lvl="1"/>
            <a:r>
              <a:rPr lang="en-US" sz="2600" i="1" dirty="0"/>
              <a:t>A NZ Christian?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82811E-FB7E-4C44-8776-8FBD8D9A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658732-4596-4018-974F-676F1F6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ople standing in a street with destroyed cars&#10;&#10;Description automatically generated">
            <a:extLst>
              <a:ext uri="{FF2B5EF4-FFF2-40B4-BE49-F238E27FC236}">
                <a16:creationId xmlns:a16="http://schemas.microsoft.com/office/drawing/2014/main" id="{09AE8065-9B98-0C22-944D-3A26765A7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4" r="19045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5" name="Picture 4" descr="A young person holding a cross&#10;&#10;Description automatically generated">
            <a:extLst>
              <a:ext uri="{FF2B5EF4-FFF2-40B4-BE49-F238E27FC236}">
                <a16:creationId xmlns:a16="http://schemas.microsoft.com/office/drawing/2014/main" id="{7C0F24D3-304D-6CAC-EFAC-1308FB11B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8" r="2" b="2"/>
          <a:stretch/>
        </p:blipFill>
        <p:spPr>
          <a:xfrm>
            <a:off x="6256867" y="160867"/>
            <a:ext cx="3767328" cy="3747805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38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35ED-8E63-3738-F4FA-2F55FCEB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 before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8B0A4-4D7E-5237-C66D-77B51526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71098"/>
            <a:ext cx="9905998" cy="312420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Who we are arises from whose we are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We are the people of Jesus – chosen and precious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Priests and kings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All and only by God’s mercy</a:t>
            </a:r>
          </a:p>
        </p:txBody>
      </p:sp>
    </p:spTree>
    <p:extLst>
      <p:ext uri="{BB962C8B-B14F-4D97-AF65-F5344CB8AC3E}">
        <p14:creationId xmlns:p14="http://schemas.microsoft.com/office/powerpoint/2010/main" val="22638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AC4B-FDA3-6506-53C0-E655237A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Being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7B62-6E7B-A640-49C1-00D973CF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6899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Within ourselves: resisting evil desires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Outwardly: living good lives that commend god</a:t>
            </a:r>
          </a:p>
        </p:txBody>
      </p:sp>
    </p:spTree>
    <p:extLst>
      <p:ext uri="{BB962C8B-B14F-4D97-AF65-F5344CB8AC3E}">
        <p14:creationId xmlns:p14="http://schemas.microsoft.com/office/powerpoint/2010/main" val="67723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A66B-1DAC-9235-EC23-FFC67948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0"/>
            <a:ext cx="6573685" cy="1905000"/>
          </a:xfrm>
        </p:spPr>
        <p:txBody>
          <a:bodyPr>
            <a:normAutofit/>
          </a:bodyPr>
          <a:lstStyle/>
          <a:p>
            <a:r>
              <a:rPr lang="en-US" b="1" dirty="0"/>
              <a:t>Today’s big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E459-440D-5710-569A-A1C83C05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1" y="1506019"/>
            <a:ext cx="7348414" cy="321627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Who are we?</a:t>
            </a:r>
          </a:p>
          <a:p>
            <a:pPr lvl="1">
              <a:lnSpc>
                <a:spcPct val="90000"/>
              </a:lnSpc>
            </a:pPr>
            <a:r>
              <a:rPr lang="en-US" sz="2600" i="1" dirty="0"/>
              <a:t>Strangers and exiles AND the people of God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i="1" dirty="0"/>
          </a:p>
          <a:p>
            <a:pPr>
              <a:lnSpc>
                <a:spcPct val="90000"/>
              </a:lnSpc>
            </a:pPr>
            <a:r>
              <a:rPr lang="en-US" sz="2600" dirty="0"/>
              <a:t>Whose are we?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We belong to the living God through Jesus his Son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 marL="317500" lvl="1" indent="-307975">
              <a:lnSpc>
                <a:spcPct val="90000"/>
              </a:lnSpc>
            </a:pPr>
            <a:r>
              <a:rPr lang="en-US" sz="2600" dirty="0"/>
              <a:t>What should we do?</a:t>
            </a:r>
          </a:p>
          <a:p>
            <a:pPr marL="774700" lvl="2" indent="-307975">
              <a:lnSpc>
                <a:spcPct val="90000"/>
              </a:lnSpc>
            </a:pPr>
            <a:r>
              <a:rPr lang="en-US" sz="2600" dirty="0"/>
              <a:t>Be who we are</a:t>
            </a:r>
          </a:p>
        </p:txBody>
      </p:sp>
      <p:pic>
        <p:nvPicPr>
          <p:cNvPr id="5" name="Picture 4" descr="A blue icon with question marks above his head&#10;&#10;Description automatically generated">
            <a:extLst>
              <a:ext uri="{FF2B5EF4-FFF2-40B4-BE49-F238E27FC236}">
                <a16:creationId xmlns:a16="http://schemas.microsoft.com/office/drawing/2014/main" id="{4C841209-8790-648A-86F8-E7B74F24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1280585"/>
            <a:ext cx="3318027" cy="331802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2004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325</TotalTime>
  <Words>167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Strangers &amp; exiles</vt:lpstr>
      <vt:lpstr>When in Rome …?</vt:lpstr>
      <vt:lpstr>A principle</vt:lpstr>
      <vt:lpstr>Who we are before the world </vt:lpstr>
      <vt:lpstr>Who we are before God</vt:lpstr>
      <vt:lpstr>Being who we are</vt:lpstr>
      <vt:lpstr>Today’s big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burke</cp:lastModifiedBy>
  <cp:revision>6</cp:revision>
  <dcterms:created xsi:type="dcterms:W3CDTF">2023-11-19T23:59:42Z</dcterms:created>
  <dcterms:modified xsi:type="dcterms:W3CDTF">2024-09-03T07:54:24Z</dcterms:modified>
</cp:coreProperties>
</file>