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7" r:id="rId4"/>
    <p:sldId id="260" r:id="rId5"/>
    <p:sldId id="261" r:id="rId6"/>
    <p:sldId id="258" r:id="rId7"/>
    <p:sldId id="259" r:id="rId8"/>
    <p:sldId id="262" r:id="rId9"/>
    <p:sldId id="265" r:id="rId10"/>
    <p:sldId id="267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8892-22A2-40F2-9EA2-8C11921FD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7A83C-1218-49A0-B632-ED8AA8265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D0B1-0130-44BC-90B2-E01D4C2B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2E208-AB7D-47C6-81F7-0C16D18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05EC-E8ED-42C7-B7DB-218484CD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0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9444-7B0D-476B-AF25-CA233F4D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80199-BC9E-4518-B868-7C674C06F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D484D-BC1C-4136-8330-9DEE9F66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D1527-CC6F-44B1-AD2D-3EE8E347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AFE75-E97C-47E9-8D56-6430790C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06701-EFF5-44A4-9EFF-741A0E330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0C55-EFE2-4555-88F3-38858608B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D1501-D780-439A-9730-B101AAAC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1538B-4ADF-4C17-81B6-E74ABA55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A08B1-CBAB-4018-84CF-ACF68280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CF23-012C-4307-862C-E9CA23DB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AC6C-2256-4C66-A158-F60C88616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6B3FF-FD5C-428E-8163-53403EAF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9CEE-1955-4722-BDD5-F6F6DC20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DA96-3B8D-4573-9E97-426AC57F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E0EE-31DE-4C80-BFF5-BD88261F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09FB0-1FA1-4810-8C61-6AD22772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A0FE-FFCD-45DF-B0D2-837A9D73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1F056-C377-4EC6-98BE-462F2326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49B1-12D7-4E4D-9F3C-53731949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1FBD-B252-486A-A080-CD7996FA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DF8D-53A7-4C16-8F7F-B00FA56FE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8A4EC-CE5D-4833-B34F-097B65760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9E522-2975-475D-A6CD-F40749B1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4B6E3-CC51-49C8-9312-14587E03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16E84-6F79-4255-B9C4-16371E9D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E55B-1B02-484A-9BEB-EEB70E53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1FF3E-2B5D-4C9B-A1C1-04A589D5C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A4374-F2F1-4FBD-B0EC-323AD49CB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9ECA5-C77C-4E07-85B1-58668D60E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DC722-534E-4538-89D4-26BF79468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04CAC-87B8-47CC-ACD1-3E278B6D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A0491-39C4-4EE5-8B45-C26404C3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541578-72A4-4A25-BB7F-6AE7C181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9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B68F-EEF7-4CD1-9C39-99CBD667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372F8-2CD5-4417-A4BA-AF49D938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5BBFF-C8D6-413A-B2D4-E299E16F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1D68B-272E-485E-B409-6017CDB2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3553D-F7F6-4796-B645-18BDC553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F89CB-543A-4169-A9FE-9E4C2FC6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23825-75AA-4044-8391-D0FA7CE5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AD6D-F1F4-4A6F-81F1-66D8FA50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F244E-83B8-4D6A-AFC7-E7549F06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C1D21-3637-494E-864B-83BA2FA9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A8E4E-0B20-48C0-9C54-F29D606B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DD12D-928C-4167-B367-2478E109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221E7-A207-48AC-A353-312358DD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6A86-DC7B-4E2D-8223-0A50926E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7187D-823C-4571-B78D-2BE8AB8B5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DDA5B-97ED-4208-8F7F-713498C23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7EEF3-6785-4F5D-B7EA-26126350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6F77F-E0D4-4D76-BBDF-FA181D35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B1832-36AF-4CEB-905B-95798639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3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E8C8E-98CF-46D6-A3DF-518B02AD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FFF49-D676-4D82-ADA0-D9259A40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C0E63-F1E8-4E17-930F-4F402570A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09FC-BC11-499E-9F24-458D19FBF61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A2F0-CC7B-4E61-9EA2-01FD9040E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0C07A-C2BA-4D65-8056-BEFC55A91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0763-434C-4179-8FEC-99C16BB9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elation web banner">
            <a:extLst>
              <a:ext uri="{FF2B5EF4-FFF2-40B4-BE49-F238E27FC236}">
                <a16:creationId xmlns:a16="http://schemas.microsoft.com/office/drawing/2014/main" id="{E8A434A1-75DF-4860-BE38-04DA75113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"/>
            <a:ext cx="12192000" cy="55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elation web banner">
            <a:extLst>
              <a:ext uri="{FF2B5EF4-FFF2-40B4-BE49-F238E27FC236}">
                <a16:creationId xmlns:a16="http://schemas.microsoft.com/office/drawing/2014/main" id="{E8A434A1-75DF-4860-BE38-04DA75113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"/>
            <a:ext cx="12192000" cy="55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yatroÇizim">
            <a:extLst>
              <a:ext uri="{FF2B5EF4-FFF2-40B4-BE49-F238E27FC236}">
                <a16:creationId xmlns:a16="http://schemas.microsoft.com/office/drawing/2014/main" id="{4E4BF37B-A3B5-430D-BBFF-2774ADFCC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8" y="0"/>
            <a:ext cx="9940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80px-Pergamonmuseum_Pergamonaltar">
            <a:extLst>
              <a:ext uri="{FF2B5EF4-FFF2-40B4-BE49-F238E27FC236}">
                <a16:creationId xmlns:a16="http://schemas.microsoft.com/office/drawing/2014/main" id="{5E444E74-1C81-47B7-BBC4-C6A1E56E92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88" y="0"/>
            <a:ext cx="952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m_03_Pergamonaltar_Gigantenfries_Nordfries-1920_265259ecbd">
            <a:extLst>
              <a:ext uri="{FF2B5EF4-FFF2-40B4-BE49-F238E27FC236}">
                <a16:creationId xmlns:a16="http://schemas.microsoft.com/office/drawing/2014/main" id="{276D8D75-98D5-4C76-B919-6ACE5628F4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"/>
            <a:ext cx="12192000" cy="59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3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">
            <a:extLst>
              <a:ext uri="{FF2B5EF4-FFF2-40B4-BE49-F238E27FC236}">
                <a16:creationId xmlns:a16="http://schemas.microsoft.com/office/drawing/2014/main" id="{5EA560FD-D322-4E66-980C-6F0055C98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9754d15-0298-4c10-9f81-8e555e83b204">
            <a:extLst>
              <a:ext uri="{FF2B5EF4-FFF2-40B4-BE49-F238E27FC236}">
                <a16:creationId xmlns:a16="http://schemas.microsoft.com/office/drawing/2014/main" id="{9E3362FB-06F5-4A3D-9DD3-35154ACC87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1030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rlin_09_330">
            <a:extLst>
              <a:ext uri="{FF2B5EF4-FFF2-40B4-BE49-F238E27FC236}">
                <a16:creationId xmlns:a16="http://schemas.microsoft.com/office/drawing/2014/main" id="{13DEA6B1-C6CF-4D6F-84BE-6A7448067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25" y="0"/>
            <a:ext cx="5211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3)">
            <a:extLst>
              <a:ext uri="{FF2B5EF4-FFF2-40B4-BE49-F238E27FC236}">
                <a16:creationId xmlns:a16="http://schemas.microsoft.com/office/drawing/2014/main" id="{F8A61671-ED14-4E76-8BE7-1730D40BC2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0"/>
            <a:ext cx="119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te_1457_0003-1200-630-20140622194919">
            <a:extLst>
              <a:ext uri="{FF2B5EF4-FFF2-40B4-BE49-F238E27FC236}">
                <a16:creationId xmlns:a16="http://schemas.microsoft.com/office/drawing/2014/main" id="{B2ED961F-BFE9-46FD-9BF5-CE4FB89B7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Trinity Sounddesk</dc:creator>
  <cp:lastModifiedBy>Trinity Sounddesk</cp:lastModifiedBy>
  <cp:revision>3</cp:revision>
  <dcterms:created xsi:type="dcterms:W3CDTF">2019-11-02T20:42:09Z</dcterms:created>
  <dcterms:modified xsi:type="dcterms:W3CDTF">2019-11-02T21:06:08Z</dcterms:modified>
</cp:coreProperties>
</file>