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2" d="100"/>
          <a:sy n="62" d="100"/>
        </p:scale>
        <p:origin x="-84" y="-1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D22666BD-ED1F-4E29-8C32-C90F825D4680}" type="datetimeFigureOut">
              <a:rPr lang="en-NZ" smtClean="0"/>
              <a:t>16/06/2019</a:t>
            </a:fld>
            <a:endParaRPr lang="en-NZ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NZ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D6A5A41B-072C-467F-8DE0-18445EE986B7}" type="slidenum">
              <a:rPr lang="en-NZ" smtClean="0"/>
              <a:t>‹#›</a:t>
            </a:fld>
            <a:endParaRPr lang="en-N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2666BD-ED1F-4E29-8C32-C90F825D4680}" type="datetimeFigureOut">
              <a:rPr lang="en-NZ" smtClean="0"/>
              <a:t>16/06/2019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A5A41B-072C-467F-8DE0-18445EE986B7}" type="slidenum">
              <a:rPr lang="en-NZ" smtClean="0"/>
              <a:t>‹#›</a:t>
            </a:fld>
            <a:endParaRPr lang="en-N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2666BD-ED1F-4E29-8C32-C90F825D4680}" type="datetimeFigureOut">
              <a:rPr lang="en-NZ" smtClean="0"/>
              <a:t>16/06/2019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A5A41B-072C-467F-8DE0-18445EE986B7}" type="slidenum">
              <a:rPr lang="en-NZ" smtClean="0"/>
              <a:t>‹#›</a:t>
            </a:fld>
            <a:endParaRPr lang="en-N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D22666BD-ED1F-4E29-8C32-C90F825D4680}" type="datetimeFigureOut">
              <a:rPr lang="en-NZ" smtClean="0"/>
              <a:t>16/06/2019</a:t>
            </a:fld>
            <a:endParaRPr lang="en-N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D6A5A41B-072C-467F-8DE0-18445EE986B7}" type="slidenum">
              <a:rPr lang="en-NZ" smtClean="0"/>
              <a:t>‹#›</a:t>
            </a:fld>
            <a:endParaRPr lang="en-NZ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N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D22666BD-ED1F-4E29-8C32-C90F825D4680}" type="datetimeFigureOut">
              <a:rPr lang="en-NZ" smtClean="0"/>
              <a:t>16/06/2019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NZ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D6A5A41B-072C-467F-8DE0-18445EE986B7}" type="slidenum">
              <a:rPr lang="en-NZ" smtClean="0"/>
              <a:t>‹#›</a:t>
            </a:fld>
            <a:endParaRPr lang="en-N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2666BD-ED1F-4E29-8C32-C90F825D4680}" type="datetimeFigureOut">
              <a:rPr lang="en-NZ" smtClean="0"/>
              <a:t>16/06/2019</a:t>
            </a:fld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A5A41B-072C-467F-8DE0-18445EE986B7}" type="slidenum">
              <a:rPr lang="en-NZ" smtClean="0"/>
              <a:t>‹#›</a:t>
            </a:fld>
            <a:endParaRPr lang="en-NZ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2666BD-ED1F-4E29-8C32-C90F825D4680}" type="datetimeFigureOut">
              <a:rPr lang="en-NZ" smtClean="0"/>
              <a:t>16/06/2019</a:t>
            </a:fld>
            <a:endParaRPr lang="en-N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A5A41B-072C-467F-8DE0-18445EE986B7}" type="slidenum">
              <a:rPr lang="en-NZ" smtClean="0"/>
              <a:t>‹#›</a:t>
            </a:fld>
            <a:endParaRPr lang="en-NZ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D22666BD-ED1F-4E29-8C32-C90F825D4680}" type="datetimeFigureOut">
              <a:rPr lang="en-NZ" smtClean="0"/>
              <a:t>16/06/2019</a:t>
            </a:fld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D6A5A41B-072C-467F-8DE0-18445EE986B7}" type="slidenum">
              <a:rPr lang="en-NZ" smtClean="0"/>
              <a:t>‹#›</a:t>
            </a:fld>
            <a:endParaRPr lang="en-N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N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2666BD-ED1F-4E29-8C32-C90F825D4680}" type="datetimeFigureOut">
              <a:rPr lang="en-NZ" smtClean="0"/>
              <a:t>16/06/2019</a:t>
            </a:fld>
            <a:endParaRPr lang="en-N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A5A41B-072C-467F-8DE0-18445EE986B7}" type="slidenum">
              <a:rPr lang="en-NZ" smtClean="0"/>
              <a:t>‹#›</a:t>
            </a:fld>
            <a:endParaRPr lang="en-N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D22666BD-ED1F-4E29-8C32-C90F825D4680}" type="datetimeFigureOut">
              <a:rPr lang="en-NZ" smtClean="0"/>
              <a:t>16/06/2019</a:t>
            </a:fld>
            <a:endParaRPr lang="en-NZ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D6A5A41B-072C-467F-8DE0-18445EE986B7}" type="slidenum">
              <a:rPr lang="en-NZ" smtClean="0"/>
              <a:t>‹#›</a:t>
            </a:fld>
            <a:endParaRPr lang="en-NZ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N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D22666BD-ED1F-4E29-8C32-C90F825D4680}" type="datetimeFigureOut">
              <a:rPr lang="en-NZ" smtClean="0"/>
              <a:t>16/06/2019</a:t>
            </a:fld>
            <a:endParaRPr lang="en-NZ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D6A5A41B-072C-467F-8DE0-18445EE986B7}" type="slidenum">
              <a:rPr lang="en-NZ" smtClean="0"/>
              <a:t>‹#›</a:t>
            </a:fld>
            <a:endParaRPr lang="en-NZ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N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D22666BD-ED1F-4E29-8C32-C90F825D4680}" type="datetimeFigureOut">
              <a:rPr lang="en-NZ" smtClean="0"/>
              <a:t>16/06/2019</a:t>
            </a:fld>
            <a:endParaRPr lang="en-N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NZ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D6A5A41B-072C-467F-8DE0-18445EE986B7}" type="slidenum">
              <a:rPr lang="en-NZ" smtClean="0"/>
              <a:t>‹#›</a:t>
            </a:fld>
            <a:endParaRPr lang="en-N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NZ" sz="4800" dirty="0" smtClean="0"/>
              <a:t>Disciples behaving Badly</a:t>
            </a:r>
            <a:endParaRPr lang="en-NZ" sz="4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r"/>
            <a:r>
              <a:rPr lang="en-NZ" sz="2400" dirty="0" smtClean="0"/>
              <a:t>Luke 9:46-49</a:t>
            </a:r>
            <a:endParaRPr lang="en-NZ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NZ" sz="4400" dirty="0" smtClean="0"/>
              <a:t>Disciples behaving Badly</a:t>
            </a:r>
            <a:endParaRPr lang="en-NZ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NZ" sz="3200" dirty="0" smtClean="0"/>
              <a:t>Disciples behaving badly</a:t>
            </a:r>
          </a:p>
          <a:p>
            <a:r>
              <a:rPr lang="en-NZ" sz="3200" dirty="0" smtClean="0"/>
              <a:t>The first will be last</a:t>
            </a:r>
          </a:p>
          <a:p>
            <a:r>
              <a:rPr lang="en-NZ" sz="3200" dirty="0" smtClean="0"/>
              <a:t>The company we keep reveals our hearts</a:t>
            </a:r>
            <a:endParaRPr lang="en-NZ" sz="3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148</TotalTime>
  <Words>23</Words>
  <Application>Microsoft Office PowerPoint</Application>
  <PresentationFormat>On-screen Show (4:3)</PresentationFormat>
  <Paragraphs>6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Oriel</vt:lpstr>
      <vt:lpstr>Disciples behaving Badly</vt:lpstr>
      <vt:lpstr>Disciples behaving Badly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Disciples behaving Badly</dc:title>
  <dc:creator>Trinity Church</dc:creator>
  <cp:lastModifiedBy>Trinity Church</cp:lastModifiedBy>
  <cp:revision>3</cp:revision>
  <dcterms:created xsi:type="dcterms:W3CDTF">2019-06-15T21:34:47Z</dcterms:created>
  <dcterms:modified xsi:type="dcterms:W3CDTF">2019-06-16T00:03:20Z</dcterms:modified>
</cp:coreProperties>
</file>