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70" d="100"/>
          <a:sy n="70" d="100"/>
        </p:scale>
        <p:origin x="-438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FB272-2E81-46A6-8541-7A09E199ED41}" type="datetimeFigureOut">
              <a:rPr lang="en-NZ" smtClean="0"/>
              <a:pPr/>
              <a:t>5/05/2019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0F454-B436-4EB6-8BF2-902AC59A378A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830730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FB272-2E81-46A6-8541-7A09E199ED41}" type="datetimeFigureOut">
              <a:rPr lang="en-NZ" smtClean="0"/>
              <a:pPr/>
              <a:t>5/05/2019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0F454-B436-4EB6-8BF2-902AC59A378A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3041014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FB272-2E81-46A6-8541-7A09E199ED41}" type="datetimeFigureOut">
              <a:rPr lang="en-NZ" smtClean="0"/>
              <a:pPr/>
              <a:t>5/05/2019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0F454-B436-4EB6-8BF2-902AC59A378A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3118679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FB272-2E81-46A6-8541-7A09E199ED41}" type="datetimeFigureOut">
              <a:rPr lang="en-NZ" smtClean="0"/>
              <a:pPr/>
              <a:t>5/05/2019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0F454-B436-4EB6-8BF2-902AC59A378A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2186394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FB272-2E81-46A6-8541-7A09E199ED41}" type="datetimeFigureOut">
              <a:rPr lang="en-NZ" smtClean="0"/>
              <a:pPr/>
              <a:t>5/05/2019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0F454-B436-4EB6-8BF2-902AC59A378A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1557888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FB272-2E81-46A6-8541-7A09E199ED41}" type="datetimeFigureOut">
              <a:rPr lang="en-NZ" smtClean="0"/>
              <a:pPr/>
              <a:t>5/05/2019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0F454-B436-4EB6-8BF2-902AC59A378A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3245340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FB272-2E81-46A6-8541-7A09E199ED41}" type="datetimeFigureOut">
              <a:rPr lang="en-NZ" smtClean="0"/>
              <a:pPr/>
              <a:t>5/05/2019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0F454-B436-4EB6-8BF2-902AC59A378A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4227338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FB272-2E81-46A6-8541-7A09E199ED41}" type="datetimeFigureOut">
              <a:rPr lang="en-NZ" smtClean="0"/>
              <a:pPr/>
              <a:t>5/05/2019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0F454-B436-4EB6-8BF2-902AC59A378A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706308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FB272-2E81-46A6-8541-7A09E199ED41}" type="datetimeFigureOut">
              <a:rPr lang="en-NZ" smtClean="0"/>
              <a:pPr/>
              <a:t>5/05/2019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0F454-B436-4EB6-8BF2-902AC59A378A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49042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FB272-2E81-46A6-8541-7A09E199ED41}" type="datetimeFigureOut">
              <a:rPr lang="en-NZ" smtClean="0"/>
              <a:pPr/>
              <a:t>5/05/2019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0F454-B436-4EB6-8BF2-902AC59A378A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37458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FB272-2E81-46A6-8541-7A09E199ED41}" type="datetimeFigureOut">
              <a:rPr lang="en-NZ" smtClean="0"/>
              <a:pPr/>
              <a:t>5/05/2019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0F454-B436-4EB6-8BF2-902AC59A378A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1413922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8FB272-2E81-46A6-8541-7A09E199ED41}" type="datetimeFigureOut">
              <a:rPr lang="en-NZ" smtClean="0"/>
              <a:pPr/>
              <a:t>5/05/2019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0F454-B436-4EB6-8BF2-902AC59A378A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56456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ternetmonk.com/archive/a-most-biblical-practice-largely-forgotten-2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group of people posing for the camera&#10;&#10;Description automatically generated">
            <a:extLst>
              <a:ext uri="{FF2B5EF4-FFF2-40B4-BE49-F238E27FC236}">
                <a16:creationId xmlns:a16="http://schemas.microsoft.com/office/drawing/2014/main" xmlns="" id="{1AA22206-426C-49FD-913B-60372B7BAE6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rcRect b="2280"/>
          <a:stretch/>
        </p:blipFill>
        <p:spPr>
          <a:xfrm>
            <a:off x="20" y="10"/>
            <a:ext cx="9143980" cy="6857990"/>
          </a:xfrm>
          <a:prstGeom prst="rect">
            <a:avLst/>
          </a:prstGeom>
        </p:spPr>
      </p:pic>
      <p:sp>
        <p:nvSpPr>
          <p:cNvPr id="14" name="Freeform 5">
            <a:extLst>
              <a:ext uri="{FF2B5EF4-FFF2-40B4-BE49-F238E27FC236}">
                <a16:creationId xmlns:a16="http://schemas.microsoft.com/office/drawing/2014/main" xmlns="" id="{87CC2527-562A-4F69-B487-4371E5B243E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grayWhite">
          <a:xfrm>
            <a:off x="4882442" y="2714171"/>
            <a:ext cx="4261558" cy="4150119"/>
          </a:xfrm>
          <a:custGeom>
            <a:avLst/>
            <a:gdLst>
              <a:gd name="T0" fmla="*/ 1333 w 1333"/>
              <a:gd name="T1" fmla="*/ 1031 h 1298"/>
              <a:gd name="T2" fmla="*/ 1333 w 1333"/>
              <a:gd name="T3" fmla="*/ 380 h 1298"/>
              <a:gd name="T4" fmla="*/ 706 w 1333"/>
              <a:gd name="T5" fmla="*/ 0 h 1298"/>
              <a:gd name="T6" fmla="*/ 0 w 1333"/>
              <a:gd name="T7" fmla="*/ 706 h 1298"/>
              <a:gd name="T8" fmla="*/ 323 w 1333"/>
              <a:gd name="T9" fmla="*/ 1298 h 1298"/>
              <a:gd name="T10" fmla="*/ 1090 w 1333"/>
              <a:gd name="T11" fmla="*/ 1298 h 1298"/>
              <a:gd name="T12" fmla="*/ 1333 w 1333"/>
              <a:gd name="T13" fmla="*/ 1031 h 12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33" h="1298">
                <a:moveTo>
                  <a:pt x="1333" y="1031"/>
                </a:moveTo>
                <a:cubicBezTo>
                  <a:pt x="1333" y="380"/>
                  <a:pt x="1333" y="380"/>
                  <a:pt x="1333" y="380"/>
                </a:cubicBezTo>
                <a:cubicBezTo>
                  <a:pt x="1215" y="154"/>
                  <a:pt x="979" y="0"/>
                  <a:pt x="706" y="0"/>
                </a:cubicBezTo>
                <a:cubicBezTo>
                  <a:pt x="317" y="0"/>
                  <a:pt x="0" y="316"/>
                  <a:pt x="0" y="706"/>
                </a:cubicBezTo>
                <a:cubicBezTo>
                  <a:pt x="0" y="954"/>
                  <a:pt x="129" y="1172"/>
                  <a:pt x="323" y="1298"/>
                </a:cubicBezTo>
                <a:cubicBezTo>
                  <a:pt x="1090" y="1298"/>
                  <a:pt x="1090" y="1298"/>
                  <a:pt x="1090" y="1298"/>
                </a:cubicBezTo>
                <a:cubicBezTo>
                  <a:pt x="1193" y="1232"/>
                  <a:pt x="1276" y="1140"/>
                  <a:pt x="1333" y="103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 w="50800" cap="sq" cmpd="dbl">
            <a:noFill/>
            <a:miter lim="800000"/>
          </a:ln>
          <a:effectLst/>
        </p:spPr>
        <p:txBody>
          <a:bodyPr vert="horz" lIns="68580" tIns="34290" rIns="68580" bIns="34290" rtlCol="0" anchor="t">
            <a:normAutofit/>
          </a:bodyPr>
          <a:lstStyle/>
          <a:p>
            <a:pPr algn="ctr">
              <a:spcAft>
                <a:spcPts val="750"/>
              </a:spcAft>
              <a:buClr>
                <a:schemeClr val="tx1"/>
              </a:buClr>
              <a:buSzPct val="100000"/>
            </a:pPr>
            <a:endParaRPr lang="en-US" sz="1200" cap="all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E7004F22-2A35-47A6-8C6A-545E6A67C9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06708" y="3734093"/>
            <a:ext cx="3709553" cy="1375542"/>
          </a:xfrm>
        </p:spPr>
        <p:txBody>
          <a:bodyPr>
            <a:normAutofit/>
          </a:bodyPr>
          <a:lstStyle/>
          <a:p>
            <a:r>
              <a:rPr lang="en-NZ" sz="4400" b="1" dirty="0"/>
              <a:t>Jesus Sends the Twelve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BE4ED09-76B6-4704-8A1F-F32DE5ECD9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89372" y="5686468"/>
            <a:ext cx="3247697" cy="886177"/>
          </a:xfrm>
        </p:spPr>
        <p:txBody>
          <a:bodyPr>
            <a:normAutofit/>
          </a:bodyPr>
          <a:lstStyle/>
          <a:p>
            <a:r>
              <a:rPr lang="en-NZ" sz="3200" dirty="0"/>
              <a:t>Luke 9:1-10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xmlns="" id="{BCDAEC91-5BCE-4B55-9CC0-43EF94CB734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6810703" y="5154215"/>
            <a:ext cx="701565" cy="0"/>
          </a:xfrm>
          <a:prstGeom prst="line">
            <a:avLst/>
          </a:prstGeom>
          <a:ln w="25400" cap="sq">
            <a:solidFill>
              <a:schemeClr val="tx1">
                <a:lumMod val="85000"/>
                <a:lumOff val="15000"/>
              </a:schemeClr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0516962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Jesus Sends the Twelve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Jesus Sends the Twelve</dc:title>
  <dc:creator>Geoff Macpherson</dc:creator>
  <cp:lastModifiedBy>Trinity Church</cp:lastModifiedBy>
  <cp:revision>1</cp:revision>
  <dcterms:created xsi:type="dcterms:W3CDTF">2019-05-04T09:31:35Z</dcterms:created>
  <dcterms:modified xsi:type="dcterms:W3CDTF">2019-05-04T21:49:42Z</dcterms:modified>
</cp:coreProperties>
</file>