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E3F858-D843-40F3-A530-3CFAC6D395BF}" v="14" dt="2019-04-27T00:09:07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E9D217-E7F7-4E89-9246-F888467F9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B2E0FA-2F12-4B27-A328-82FF67BBA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8C2830-910A-4981-9CA3-D150F4C5E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CE8B24-CBD5-42A4-AA35-68A07C923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171BA0-2EF4-4ECA-BB31-C05E74B2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5838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348F2A-EBAC-4CC8-8C95-9F810D27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B2A44D-1132-42B5-ACE9-E0C9F36D5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899381-9848-4D40-B326-86C48C262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4FE19B-EF53-4EC7-B8E2-4844514F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67A88C-E823-433C-9C3F-F6F94ECF0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6783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2D468B4-9DA6-414C-9F1B-FB47A2AAD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E689CC1-A789-4591-AD5D-EC128DCB6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507B53-63AC-43E5-8307-4940C45E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82B357-18F2-4781-BC88-6BE81AD3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FC2B22-694E-458D-AF35-09F87C9B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9644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99191D-250B-4E72-80B1-22EA44D03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583F51-DB9C-4BD0-853D-CA77FF7C0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B798C2-F682-4F82-A145-D9B5A467E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313E05-11C9-4D6E-BC6A-4ECAB00A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B91D8D-4BA8-4270-BEFE-657032691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7247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9C1C28-9DDB-44BE-8527-12BB58447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5FD81C-1F49-4088-96BC-08792C91A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0EEC04-1B0D-47AD-9B46-8C5829F62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22CD5D-8EA4-4330-9744-AAC1C81BA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6A1CFA-BE92-4AC3-BC4C-B46C467DD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7050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735013-866E-4980-A34E-29B713507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707724-BB20-4524-900A-55D5E8900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D23B997-2A26-4394-A38C-950448DB9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BE8A01-B3E8-4186-9170-6AC00A16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2642CFD-3412-442F-B954-956F08BA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A1E7AD-FDC7-4525-A8D8-E0CB16C8F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6484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181518-6727-4525-AF33-32BCABEA4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308DF8-0F68-49CB-B0CF-FA173A1D1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AA689E7-55F0-4388-BD96-D89FB62CD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32C546B-1152-4155-A592-0AFD494A4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B53A546-9FBF-4F42-9097-094E05B3A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8542B52-2A2A-426D-B443-E3740DBB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3CF932C-0907-4F8B-8732-1A52003F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0FEBA1F-080C-4207-9B5B-21D917EEF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4364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48976-E563-472F-AB96-3C498C80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DA3FBCB-0F20-4664-A788-7B1D84EB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9C1BA0E-8271-4923-83F6-790D8C70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E769D60-F944-4230-83CB-1C60803AF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0360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F8A3BB7-167E-413A-88A5-0A2AD0FB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15DADCA-5360-433F-8496-61E08A56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BDEDF15-6154-4D62-BBF9-36EDA7AF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4620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B52588-F138-47C0-A6DF-C4E2B1A0E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55A201-74D6-4D9B-A043-1D687D720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E90ACB-058C-420A-AAE9-566272B66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12CBC6-0B32-4FF7-B214-C72937EC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42DEC0C-6539-4255-A2AB-E37EB017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BE3B9F8-DEE9-4A94-8A8F-B640CD9CE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8872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5D5615-8FA7-46E1-B647-434DC84CA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DD9F0D-F04B-43C7-9E97-8A6EF456B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CD6B9B-2E37-4BB5-9EC0-B5578DA2B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E5DAAC-2CCF-4102-8C9D-7BFED9BF4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ADF3B1-0A71-4234-92EE-EADE7F0C8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D9482C-B2C4-4FB7-9DA5-36221E9DE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3281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F3F5BFC-0633-4B1C-85AE-DE3813FEC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F4159E-C584-419D-BC33-C5C0BC4C5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24CD3B-A578-42E3-8DB4-D0DC1B2DEC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92F0C-F7B1-4A8E-9DF2-DEECB3DCC3F4}" type="datetimeFigureOut">
              <a:rPr lang="en-NZ" smtClean="0"/>
              <a:pPr/>
              <a:t>28/04/2019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4D943D-1B46-42FF-ACBD-F097B7662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F8B113-3DDF-4E8C-A89D-74D23A62CF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01F6B-E92E-42AA-9D12-FC06482E106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4892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Giulio_romano,_lapidazione_di_santo_stefano,_1521,_0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0EB187-900F-4AF5-813B-101456D9FD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people around each other&#10;&#10;Description generated with very high confidence">
            <a:extLst>
              <a:ext uri="{FF2B5EF4-FFF2-40B4-BE49-F238E27FC236}">
                <a16:creationId xmlns:a16="http://schemas.microsoft.com/office/drawing/2014/main" xmlns="" id="{C89A6F1F-E692-4E6C-8EBE-3EC9BA1361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6622" r="4377" b="-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80BE83-F9FD-4770-A0A5-9E60078B7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0511" y="1200152"/>
            <a:ext cx="5172879" cy="4457696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7000" b="1" dirty="0">
                <a:solidFill>
                  <a:srgbClr val="FFFFFF"/>
                </a:solidFill>
              </a:rPr>
              <a:t>Persecution: no harm, just another gospel opportunity</a:t>
            </a:r>
            <a:endParaRPr lang="en-NZ" sz="7000" b="1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33D8F86-FAEB-4484-B428-8D3BAA882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792" y="1200152"/>
            <a:ext cx="2332082" cy="4457696"/>
          </a:xfrm>
        </p:spPr>
        <p:txBody>
          <a:bodyPr anchor="ctr">
            <a:norm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</a:rPr>
              <a:t>Luke 21:12-19</a:t>
            </a:r>
            <a:endParaRPr lang="en-NZ" sz="54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624D17C8-E9C2-48A4-AA36-D7048A6CCC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041918" y="2286000"/>
            <a:ext cx="0" cy="22860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1332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oup of people posing for the camera&#10;&#10;Description generated with very high confidence">
            <a:extLst>
              <a:ext uri="{FF2B5EF4-FFF2-40B4-BE49-F238E27FC236}">
                <a16:creationId xmlns:a16="http://schemas.microsoft.com/office/drawing/2014/main" xmlns="" id="{F63BBF99-7BEF-4BED-B34A-0A41E1AA07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018" r="14982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9144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FCE176-164F-4818-B56B-F30DB70E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06" y="5317240"/>
            <a:ext cx="8408194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Ramesh Raju and family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8406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15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Persecution: no harm, just another gospel opportunity</vt:lpstr>
      <vt:lpstr>Ramesh Raju and family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Persecution Won’t Harm You</dc:title>
  <dc:creator>Geoff Macpherson</dc:creator>
  <cp:lastModifiedBy>Trinity Church</cp:lastModifiedBy>
  <cp:revision>1</cp:revision>
  <dcterms:created xsi:type="dcterms:W3CDTF">2019-04-26T22:44:35Z</dcterms:created>
  <dcterms:modified xsi:type="dcterms:W3CDTF">2019-04-27T21:31:20Z</dcterms:modified>
</cp:coreProperties>
</file>