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9656B2-A107-467D-B0C6-EE93BCB52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B20F182-330B-4401-B68E-A4D2883FE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D2D929-D313-435F-9D5E-DF810F538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E09D17-D5FB-41EF-8B21-ED10E432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F4F1A1-9041-466C-9708-50987EBD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943255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2F0B8B-FA14-4EEA-B7A9-49F72FAF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407313-EA81-4A79-B381-A9A1EA1C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4E7204-9744-4A9B-9061-04EFBB86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3A48F-1FE8-4775-BBD5-369E94A0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6FCCD5-5136-43A8-A0AC-1917C06EC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7942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51C8194-0089-47A8-B7BE-F59AE6384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2AE78E-54CD-45C5-ABFF-4A28E9C90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F41AD6-6D7A-4062-B111-3F8E3F079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FF6868E-C235-4A44-9244-12EF7A06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33C2C3-A1D2-4F8E-8908-EEC728BF1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5162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32D1AA-C43D-4495-8049-C24FB6161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03FA08-3C0D-46E7-B6E5-5AD6BA2DA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7E5839-58B6-43ED-86AE-5988B10CB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5C6D9F-9067-4E91-B8C7-8804DB99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7F087C-8577-4451-ACEC-0CF425C84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2828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AFF9C9-E964-4021-8362-A01E7F14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F37E40-F768-4673-8ED0-842EC5BBC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F9270D-00AB-412E-9038-CCF67813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90F8E8-2C10-42B6-AFD2-298ADD8C8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96D84D-0A08-4FA3-B4E7-8859A058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85776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2C978D-19DA-4A86-944D-AF74E610B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6A41031-73CE-4332-AF51-6EC5B8DD8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6BBA288-7897-42E7-AD3E-777563F00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A2E329-A1EF-4C70-A7BC-12E55044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2817CCB-1B02-42B8-8420-2EC8A634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B47D51D-4A89-4A54-A1EA-4AD1C411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04819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EA8EFB-50F3-485C-B82B-FF9C1639A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EF19A87-26BC-4E56-9E5C-5C379EE32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DD2550-80CE-49E1-A578-6E8A7F078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1136CA6-960A-4C64-BE15-CE3E7D68C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FEC870D-82B5-4BDF-96D4-751AE7DDAB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5257444-D913-4FE0-998E-B0E30049B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8D8E484-EE0B-402A-9C25-5E71FE334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B3D70B0-283B-42EE-8F9E-AC28D9181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3429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8EF67F-609D-4F3B-B251-6DBB80F7B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7E62E71-DC58-425D-9054-2132F18E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CACAED3-B077-4DD8-844F-2E378B441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86711A4-23BF-4467-B1AB-4FB361A9F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4946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5B31114-741E-43A5-809A-F01DEBA8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708AD7D-FC33-44C5-A8E4-6E5908FE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C4A6558-F5D2-416A-AFD4-779FA2A21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96315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485EB2-4542-446A-8E6D-FC2BAFF18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405A9C-84F4-4127-9378-893627E69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C1E21C-C140-48A5-BC59-65F079FD8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3956DD-C37F-4852-B280-BDA36D39C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7F36179-5CEA-4A5F-9454-520A9FB0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2288F7-E1DD-45F4-A439-F5C9034E5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9590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F1FBA3-7813-43B6-A149-12B7DAFE9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97DFB21-846F-4E2E-84B0-E15D5B509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AE21CC-21DC-43EE-AC47-C875ADF80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76A198A-8736-4088-BB7E-4FAB4A241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D6DA3F-D893-4D00-B3DC-5802DE60F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F4BC4D-BA40-4691-9358-897793687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4017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8EC62B3-B29F-4729-8FD5-8DE83B620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8D7F64-3EEF-4101-BA73-27873F30F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8E8897-6C6F-405D-AD69-6FC72B367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E3964-6C69-47C5-90B1-76ADD4F46509}" type="datetimeFigureOut">
              <a:rPr lang="en-NZ" smtClean="0"/>
              <a:pPr/>
              <a:t>9/12/2018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2FB536-8C9B-48C8-9602-78B944AEBD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A6191E-A6C9-4C30-A109-F6221A1EC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FD8E4-FFB2-45D5-AE76-9DCFAD8750A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9070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rstmennonitemorton.org/medi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beginningsittakescouragetochange.org/2011/02/daily-portion-what-concerns-me-concerns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beginningsittakescouragetochange.org/2011/02/daily-portion-what-concerns-me-concerns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-nc-nd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rstmennonitemorton.org/medi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4D122C-6657-46E6-BBA5-74223E564A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B4100BB-73D0-4887-9258-231541FC5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609409BD-4D75-4FAE-9A08-1036A58BD3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595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nature&#10;&#10;Description automatically generated">
            <a:extLst>
              <a:ext uri="{FF2B5EF4-FFF2-40B4-BE49-F238E27FC236}">
                <a16:creationId xmlns:a16="http://schemas.microsoft.com/office/drawing/2014/main" xmlns="" id="{21091A32-0AD8-4DB6-83E8-BCD9A11C41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9091" r="19697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6C7B4A1-154A-4DF0-AC46-F88D75A2E0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252663" y="321176"/>
            <a:ext cx="5398329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F35EF2-7B06-4518-94E8-FBBCFB663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103" y="640263"/>
            <a:ext cx="4964858" cy="1344975"/>
          </a:xfrm>
        </p:spPr>
        <p:txBody>
          <a:bodyPr>
            <a:normAutofit/>
          </a:bodyPr>
          <a:lstStyle/>
          <a:p>
            <a:r>
              <a:rPr lang="en-NZ" sz="3500"/>
              <a:t>Malachi 3:13-4:3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4FF02C-1842-4B50-A17F-AF77054EF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581" y="2121763"/>
            <a:ext cx="4965379" cy="3773010"/>
          </a:xfrm>
        </p:spPr>
        <p:txBody>
          <a:bodyPr>
            <a:normAutofit/>
          </a:bodyPr>
          <a:lstStyle/>
          <a:p>
            <a:r>
              <a:rPr lang="en-NZ" dirty="0"/>
              <a:t>Doubt: Many of the restored exiles unhappy: “</a:t>
            </a:r>
            <a:r>
              <a:rPr lang="en-NZ" i="1" dirty="0"/>
              <a:t>It is futile to serve God…because the wicked get away with it.</a:t>
            </a:r>
            <a:r>
              <a:rPr lang="en-NZ" dirty="0"/>
              <a:t>”</a:t>
            </a:r>
          </a:p>
          <a:p>
            <a:r>
              <a:rPr lang="en-NZ" dirty="0"/>
              <a:t>Faith: Those who respect God discuss this</a:t>
            </a:r>
          </a:p>
          <a:p>
            <a:r>
              <a:rPr lang="en-NZ" dirty="0"/>
              <a:t>God: God promises ‘a day’ when he will come and set everything right</a:t>
            </a:r>
          </a:p>
          <a:p>
            <a:r>
              <a:rPr lang="en-NZ" dirty="0"/>
              <a:t>God’s Saviour: The ‘Sun of Righteousness’ will bring healing to God’s people and the wicked will face justice, thus removing our doubt</a:t>
            </a:r>
          </a:p>
        </p:txBody>
      </p:sp>
    </p:spTree>
    <p:extLst>
      <p:ext uri="{BB962C8B-B14F-4D97-AF65-F5344CB8AC3E}">
        <p14:creationId xmlns:p14="http://schemas.microsoft.com/office/powerpoint/2010/main" xmlns="" val="4190638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1B2258F-86CA-4D4D-8270-BC05FCDEBF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sky, nature&#10;&#10;Description automatically generated">
            <a:extLst>
              <a:ext uri="{FF2B5EF4-FFF2-40B4-BE49-F238E27FC236}">
                <a16:creationId xmlns:a16="http://schemas.microsoft.com/office/drawing/2014/main" xmlns="" id="{2C431BC6-1E4F-4A43-AD09-F805A003EC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1667" r="-1" b="-1"/>
          <a:stretch/>
        </p:blipFill>
        <p:spPr>
          <a:xfrm>
            <a:off x="20" y="-11624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727887-06DE-48EC-B557-6F3F22B09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22362"/>
            <a:ext cx="6858000" cy="37869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en-US" sz="5100" b="1" dirty="0">
                <a:solidFill>
                  <a:srgbClr val="FFFFFF"/>
                </a:solidFill>
              </a:rPr>
              <a:t>The Sun of Righteousness will heal the darkness of doubt from your life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E765CE-E96C-4540-905F-64F5A2FBE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0234" y="5455403"/>
            <a:ext cx="6858000" cy="747793"/>
          </a:xfr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ts val="1000"/>
              </a:spcBef>
            </a:pPr>
            <a:r>
              <a:rPr lang="en-US" sz="2400" dirty="0">
                <a:solidFill>
                  <a:srgbClr val="FFFFFF"/>
                </a:solidFill>
              </a:rPr>
              <a:t>Malachi 4:2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C756F14-625A-4688-B3BC-8EF97A8D7583}"/>
              </a:ext>
            </a:extLst>
          </p:cNvPr>
          <p:cNvSpPr txBox="1"/>
          <p:nvPr/>
        </p:nvSpPr>
        <p:spPr>
          <a:xfrm>
            <a:off x="6684673" y="6657945"/>
            <a:ext cx="2459327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NZ" sz="700">
                <a:solidFill>
                  <a:srgbClr val="FFFFFF"/>
                </a:solidFill>
                <a:hlinkClick r:id="rId3" tooltip="http://www.newbeginningsittakescouragetochange.org/2011/02/daily-portion-what-concerns-me-concerns.html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NZ" sz="700">
                <a:solidFill>
                  <a:srgbClr val="FFFFFF"/>
                </a:solidFill>
              </a:rPr>
              <a:t> by Unknown Author is licensed under </a:t>
            </a:r>
            <a:r>
              <a:rPr lang="en-NZ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BY-NC-ND</a:t>
            </a:r>
            <a:endParaRPr lang="en-NZ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90364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4D122C-6657-46E6-BBA5-74223E564A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B4100BB-73D0-4887-9258-231541FC5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609409BD-4D75-4FAE-9A08-1036A58BD3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7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100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Malachi 3:13-4:3</vt:lpstr>
      <vt:lpstr>The Sun of Righteousness will heal the darkness of doubt from your life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Macpherson</dc:creator>
  <cp:lastModifiedBy>Trinity Church</cp:lastModifiedBy>
  <cp:revision>1</cp:revision>
  <dcterms:created xsi:type="dcterms:W3CDTF">2018-12-08T08:14:10Z</dcterms:created>
  <dcterms:modified xsi:type="dcterms:W3CDTF">2018-12-08T20:59:39Z</dcterms:modified>
</cp:coreProperties>
</file>