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9" r:id="rId4"/>
    <p:sldId id="267" r:id="rId5"/>
    <p:sldId id="266" r:id="rId6"/>
    <p:sldId id="265" r:id="rId7"/>
    <p:sldId id="259" r:id="rId8"/>
    <p:sldId id="258" r:id="rId9"/>
    <p:sldId id="264" r:id="rId10"/>
    <p:sldId id="263" r:id="rId11"/>
    <p:sldId id="262" r:id="rId12"/>
    <p:sldId id="261" r:id="rId13"/>
    <p:sldId id="270" r:id="rId14"/>
    <p:sldId id="260" r:id="rId1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F763-E5EE-4F7E-A3A8-1896E0A453F6}" type="datetimeFigureOut">
              <a:rPr lang="en-NZ" smtClean="0"/>
              <a:t>13/05/2018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18FBD-F960-4113-A7EB-94F32EA1E5B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F763-E5EE-4F7E-A3A8-1896E0A453F6}" type="datetimeFigureOut">
              <a:rPr lang="en-NZ" smtClean="0"/>
              <a:t>13/05/2018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18FBD-F960-4113-A7EB-94F32EA1E5B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F763-E5EE-4F7E-A3A8-1896E0A453F6}" type="datetimeFigureOut">
              <a:rPr lang="en-NZ" smtClean="0"/>
              <a:t>13/05/2018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18FBD-F960-4113-A7EB-94F32EA1E5B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F763-E5EE-4F7E-A3A8-1896E0A453F6}" type="datetimeFigureOut">
              <a:rPr lang="en-NZ" smtClean="0"/>
              <a:t>13/05/2018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18FBD-F960-4113-A7EB-94F32EA1E5B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F763-E5EE-4F7E-A3A8-1896E0A453F6}" type="datetimeFigureOut">
              <a:rPr lang="en-NZ" smtClean="0"/>
              <a:t>13/05/2018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18FBD-F960-4113-A7EB-94F32EA1E5B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F763-E5EE-4F7E-A3A8-1896E0A453F6}" type="datetimeFigureOut">
              <a:rPr lang="en-NZ" smtClean="0"/>
              <a:t>13/05/2018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18FBD-F960-4113-A7EB-94F32EA1E5B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F763-E5EE-4F7E-A3A8-1896E0A453F6}" type="datetimeFigureOut">
              <a:rPr lang="en-NZ" smtClean="0"/>
              <a:t>13/05/2018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18FBD-F960-4113-A7EB-94F32EA1E5B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F763-E5EE-4F7E-A3A8-1896E0A453F6}" type="datetimeFigureOut">
              <a:rPr lang="en-NZ" smtClean="0"/>
              <a:t>13/05/2018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18FBD-F960-4113-A7EB-94F32EA1E5B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F763-E5EE-4F7E-A3A8-1896E0A453F6}" type="datetimeFigureOut">
              <a:rPr lang="en-NZ" smtClean="0"/>
              <a:t>13/05/2018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18FBD-F960-4113-A7EB-94F32EA1E5B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F763-E5EE-4F7E-A3A8-1896E0A453F6}" type="datetimeFigureOut">
              <a:rPr lang="en-NZ" smtClean="0"/>
              <a:t>13/05/2018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18FBD-F960-4113-A7EB-94F32EA1E5B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F763-E5EE-4F7E-A3A8-1896E0A453F6}" type="datetimeFigureOut">
              <a:rPr lang="en-NZ" smtClean="0"/>
              <a:t>13/05/2018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18FBD-F960-4113-A7EB-94F32EA1E5B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BF763-E5EE-4F7E-A3A8-1896E0A453F6}" type="datetimeFigureOut">
              <a:rPr lang="en-NZ" smtClean="0"/>
              <a:t>13/05/2018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18FBD-F960-4113-A7EB-94F32EA1E5BB}" type="slidenum">
              <a:rPr lang="en-NZ" smtClean="0"/>
              <a:t>‹#›</a:t>
            </a:fld>
            <a:endParaRPr lang="en-N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uatuMa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0113" y="0"/>
            <a:ext cx="4802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804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uatu- Underwater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01725"/>
            <a:ext cx="9144000" cy="4652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Trinity Church</dc:creator>
  <cp:lastModifiedBy>Trinity Church</cp:lastModifiedBy>
  <cp:revision>1</cp:revision>
  <dcterms:created xsi:type="dcterms:W3CDTF">2018-05-12T21:26:44Z</dcterms:created>
  <dcterms:modified xsi:type="dcterms:W3CDTF">2018-05-12T21:27:38Z</dcterms:modified>
</cp:coreProperties>
</file>