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2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94660"/>
  </p:normalViewPr>
  <p:slideViewPr>
    <p:cSldViewPr snapToGrid="0">
      <p:cViewPr varScale="1">
        <p:scale>
          <a:sx n="59" d="100"/>
          <a:sy n="59" d="100"/>
        </p:scale>
        <p:origin x="-96" y="-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943A75B4-AD40-46F3-8C03-6697057967B8}"/>
              </a:ext>
            </a:extLst>
          </p:cNvPr>
          <p:cNvSpPr/>
          <p:nvPr/>
        </p:nvSpPr>
        <p:spPr>
          <a:xfrm>
            <a:off x="690626" y="1346947"/>
            <a:ext cx="7667244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9BEB599-1B47-440A-A6C7-744BD89B1860}"/>
              </a:ext>
            </a:extLst>
          </p:cNvPr>
          <p:cNvSpPr/>
          <p:nvPr/>
        </p:nvSpPr>
        <p:spPr>
          <a:xfrm>
            <a:off x="690626" y="4282763"/>
            <a:ext cx="7667244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B314A3A-AF26-4849-83C4-B84E81077CF8}"/>
              </a:ext>
            </a:extLst>
          </p:cNvPr>
          <p:cNvSpPr/>
          <p:nvPr/>
        </p:nvSpPr>
        <p:spPr>
          <a:xfrm>
            <a:off x="690626" y="1484779"/>
            <a:ext cx="7667244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13"/>
          <p:cNvGrpSpPr>
            <a:grpSpLocks noChangeAspect="1"/>
          </p:cNvGrpSpPr>
          <p:nvPr/>
        </p:nvGrpSpPr>
        <p:grpSpPr bwMode="auto">
          <a:xfrm>
            <a:off x="7234238" y="4106863"/>
            <a:ext cx="914400" cy="914400"/>
            <a:chOff x="9685338" y="4460675"/>
            <a:chExt cx="1080904" cy="1080902"/>
          </a:xfrm>
        </p:grpSpPr>
        <p:sp>
          <p:nvSpPr>
            <p:cNvPr id="8" name="Oval 7">
              <a:extLst>
                <a:ext uri="{FF2B5EF4-FFF2-40B4-BE49-F238E27FC236}">
                  <a16:creationId xmlns="" xmlns:a16="http://schemas.microsoft.com/office/drawing/2014/main" id="{200D9213-6346-42AC-995A-B7E086AFFF7A}"/>
                </a:ext>
              </a:extLst>
            </p:cNvPr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15"/>
            <p:cNvSpPr>
              <a:spLocks noChangeArrowheads="1"/>
            </p:cNvSpPr>
            <p:nvPr/>
          </p:nvSpPr>
          <p:spPr bwMode="auto"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algn="ctr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475220" cy="3035808"/>
          </a:xfrm>
        </p:spPr>
        <p:txBody>
          <a:bodyPr>
            <a:noAutofit/>
          </a:bodyPr>
          <a:lstStyle>
            <a:lvl1pPr algn="l">
              <a:lnSpc>
                <a:spcPct val="85000"/>
              </a:lnSpc>
              <a:defRPr sz="6600" b="1" cap="none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="" xmlns:a16="http://schemas.microsoft.com/office/drawing/2014/main" id="{3A34066C-5F77-4D06-8CD0-A0467E96D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79C4C-B0DC-48AF-B8D5-0A911D6F3136}" type="datetimeFigureOut">
              <a:rPr lang="en-US"/>
              <a:pPr>
                <a:defRPr/>
              </a:pPr>
              <a:t>5/13/2018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="" xmlns:a16="http://schemas.microsoft.com/office/drawing/2014/main" id="{521A4487-E041-42CC-8E47-03E39278A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="" xmlns:a16="http://schemas.microsoft.com/office/drawing/2014/main" id="{C8F75CC3-FA9C-4DBE-806A-8B9DC5F95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43763" y="4227513"/>
            <a:ext cx="895350" cy="639762"/>
          </a:xfrm>
        </p:spPr>
        <p:txBody>
          <a:bodyPr/>
          <a:lstStyle>
            <a:lvl1pPr>
              <a:defRPr sz="2800"/>
            </a:lvl1pPr>
          </a:lstStyle>
          <a:p>
            <a:fld id="{C7A76E5C-C394-445A-A108-2B398A0D81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F652C-ED46-43BB-AFAB-253EFEDBBBE6}" type="datetimeFigureOut">
              <a:rPr lang="en-US"/>
              <a:pPr>
                <a:defRPr/>
              </a:pPr>
              <a:t>5/13/2018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19D710-38CB-461F-BF3F-8454BB377A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EBCBD-1F4D-4463-B418-9D3B8C4B71E7}" type="datetimeFigureOut">
              <a:rPr lang="en-US"/>
              <a:pPr>
                <a:defRPr/>
              </a:pPr>
              <a:t>5/13/2018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5AE13-E874-4E73-AE0D-1F8FF3428E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F66BB-4474-4062-873F-E7456CD90F3B}" type="datetimeFigureOut">
              <a:rPr lang="en-US"/>
              <a:pPr>
                <a:defRPr/>
              </a:pPr>
              <a:t>5/13/2018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55D2E5-F1FF-4552-B24F-4B4D1A9523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4A6B04F9-BFBE-4F3B-90C4-501ECA3A7CBF}"/>
              </a:ext>
            </a:extLst>
          </p:cNvPr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" name="Group 10"/>
          <p:cNvGrpSpPr>
            <a:grpSpLocks noChangeAspect="1"/>
          </p:cNvGrpSpPr>
          <p:nvPr/>
        </p:nvGrpSpPr>
        <p:grpSpPr bwMode="auto">
          <a:xfrm>
            <a:off x="633413" y="2430463"/>
            <a:ext cx="914400" cy="914400"/>
            <a:chOff x="9685338" y="4460675"/>
            <a:chExt cx="1080904" cy="1080902"/>
          </a:xfrm>
        </p:grpSpPr>
        <p:sp>
          <p:nvSpPr>
            <p:cNvPr id="6" name="Oval 5">
              <a:extLst>
                <a:ext uri="{FF2B5EF4-FFF2-40B4-BE49-F238E27FC236}">
                  <a16:creationId xmlns="" xmlns:a16="http://schemas.microsoft.com/office/drawing/2014/main" id="{1B9CE617-DEDF-4264-B0BD-E46F78BC9752}"/>
                </a:ext>
              </a:extLst>
            </p:cNvPr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7" name="Oval 13"/>
            <p:cNvSpPr>
              <a:spLocks noChangeArrowheads="1"/>
            </p:cNvSpPr>
            <p:nvPr/>
          </p:nvSpPr>
          <p:spPr bwMode="auto"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algn="ctr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/>
          <a:lstStyle>
            <a:lvl1pPr>
              <a:lnSpc>
                <a:spcPct val="85000"/>
              </a:lnSpc>
              <a:defRPr sz="6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="" xmlns:a16="http://schemas.microsoft.com/office/drawing/2014/main" id="{B133F660-894A-4FBF-A644-D4C0876D2D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45250" y="6272213"/>
            <a:ext cx="1982788" cy="365125"/>
          </a:xfrm>
        </p:spPr>
        <p:txBody>
          <a:bodyPr/>
          <a:lstStyle>
            <a:lvl1pPr>
              <a:defRPr smtClean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8A1421D-F2C4-4AFF-8334-FD8311D3F1D2}" type="datetimeFigureOut">
              <a:rPr lang="en-US"/>
              <a:pPr>
                <a:defRPr/>
              </a:pPr>
              <a:t>5/13/2018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="" xmlns:a16="http://schemas.microsoft.com/office/drawing/2014/main" id="{00BDAD3A-1C4F-4A39-B8B5-70F477813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24013" y="6281738"/>
            <a:ext cx="4745037" cy="365125"/>
          </a:xfrm>
        </p:spPr>
        <p:txBody>
          <a:bodyPr/>
          <a:lstStyle>
            <a:lvl1pPr>
              <a:defRPr dirty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="" xmlns:a16="http://schemas.microsoft.com/office/drawing/2014/main" id="{D9D15F16-9D67-41A6-89B0-4E1353A48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6113" y="2508250"/>
            <a:ext cx="890587" cy="720725"/>
          </a:xfrm>
        </p:spPr>
        <p:txBody>
          <a:bodyPr/>
          <a:lstStyle>
            <a:lvl1pPr>
              <a:defRPr sz="2800"/>
            </a:lvl1pPr>
          </a:lstStyle>
          <a:p>
            <a:fld id="{BA1EBF1F-8E19-4452-9E16-F22F97EA38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4F814-3FF3-4F3A-81DB-C902A773D1E0}" type="datetimeFigureOut">
              <a:rPr lang="en-US"/>
              <a:pPr>
                <a:defRPr/>
              </a:pPr>
              <a:t>5/13/2018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D5202-BE8F-4A09-B0B2-3CA92A3445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C6143-70F3-4795-B25B-E0E1D5E0D732}" type="datetimeFigureOut">
              <a:rPr lang="en-US"/>
              <a:pPr>
                <a:defRPr/>
              </a:pPr>
              <a:t>5/13/2018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33F3D-E905-4592-94A4-0B215F8732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4A776-31CF-4E17-A944-00431199BB8A}" type="datetimeFigureOut">
              <a:rPr lang="en-US"/>
              <a:pPr>
                <a:defRPr/>
              </a:pPr>
              <a:t>5/13/2018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F2C769-00C3-4F49-86A0-B35C748CFC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31F7E-6F44-4D49-A5E6-4956840EEACF}" type="datetimeFigureOut">
              <a:rPr lang="en-US"/>
              <a:pPr>
                <a:defRPr/>
              </a:pPr>
              <a:t>5/13/2018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9DE7F9-ED51-4A1B-BCE7-80D1F6E14B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4C53E9A5-94C1-4EFC-827C-1BF92C8ECFCE}"/>
              </a:ext>
            </a:extLst>
          </p:cNvPr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6" name="Group 10"/>
          <p:cNvGrpSpPr>
            <a:grpSpLocks/>
          </p:cNvGrpSpPr>
          <p:nvPr/>
        </p:nvGrpSpPr>
        <p:grpSpPr bwMode="auto">
          <a:xfrm>
            <a:off x="8523288" y="6254750"/>
            <a:ext cx="392112" cy="393700"/>
            <a:chOff x="8532189" y="5068824"/>
            <a:chExt cx="393192" cy="393192"/>
          </a:xfrm>
        </p:grpSpPr>
        <p:sp>
          <p:nvSpPr>
            <p:cNvPr id="7" name="Oval 6">
              <a:extLst>
                <a:ext uri="{FF2B5EF4-FFF2-40B4-BE49-F238E27FC236}">
                  <a16:creationId xmlns="" xmlns:a16="http://schemas.microsoft.com/office/drawing/2014/main" id="{59650E0A-9F40-405A-A5A8-AE428FDB8BF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8" name="Oval 13"/>
            <p:cNvSpPr>
              <a:spLocks noChangeAspect="1"/>
            </p:cNvSpPr>
            <p:nvPr/>
          </p:nvSpPr>
          <p:spPr bwMode="auto"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algn="ctr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/>
          <a:lstStyle>
            <a:lvl1pPr>
              <a:defRPr sz="28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="" xmlns:a16="http://schemas.microsoft.com/office/drawing/2014/main" id="{E2E919B6-E83D-4B4A-A427-FE6326D62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2E972-D405-4EA5-BCB4-A650296A4DD3}" type="datetimeFigureOut">
              <a:rPr lang="en-US"/>
              <a:pPr>
                <a:defRPr/>
              </a:pPr>
              <a:t>5/13/2018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="" xmlns:a16="http://schemas.microsoft.com/office/drawing/2014/main" id="{E3291CB4-AEC6-4885-9C27-4F43D1B83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="" xmlns:a16="http://schemas.microsoft.com/office/drawing/2014/main" id="{9F85E915-6636-4239-823E-F6AD6B575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9C7770-05AE-456D-91A4-74FEEC73F5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BE613B3C-DB26-4E7B-BC14-2903FA276926}"/>
              </a:ext>
            </a:extLst>
          </p:cNvPr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6" name="Group 10"/>
          <p:cNvGrpSpPr>
            <a:grpSpLocks/>
          </p:cNvGrpSpPr>
          <p:nvPr/>
        </p:nvGrpSpPr>
        <p:grpSpPr bwMode="auto">
          <a:xfrm>
            <a:off x="8523288" y="6254750"/>
            <a:ext cx="392112" cy="393700"/>
            <a:chOff x="8532189" y="5068824"/>
            <a:chExt cx="393192" cy="393192"/>
          </a:xfrm>
        </p:grpSpPr>
        <p:sp>
          <p:nvSpPr>
            <p:cNvPr id="7" name="Oval 6">
              <a:extLst>
                <a:ext uri="{FF2B5EF4-FFF2-40B4-BE49-F238E27FC236}">
                  <a16:creationId xmlns="" xmlns:a16="http://schemas.microsoft.com/office/drawing/2014/main" id="{EDBE1186-EC0C-4177-92B6-6E7A52F1CD5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8" name="Oval 13"/>
            <p:cNvSpPr>
              <a:spLocks noChangeAspect="1"/>
            </p:cNvSpPr>
            <p:nvPr/>
          </p:nvSpPr>
          <p:spPr bwMode="auto"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algn="ctr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/>
          <a:lstStyle>
            <a:lvl1pPr>
              <a:defRPr sz="28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7">
            <a:extLst>
              <a:ext uri="{FF2B5EF4-FFF2-40B4-BE49-F238E27FC236}">
                <a16:creationId xmlns="" xmlns:a16="http://schemas.microsoft.com/office/drawing/2014/main" id="{DEE5B5B9-533C-4AFD-95C0-629FF5DAF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DDF75-A372-4BA6-A0AF-2197ED8B6C53}" type="datetimeFigureOut">
              <a:rPr lang="en-US"/>
              <a:pPr>
                <a:defRPr/>
              </a:pPr>
              <a:t>5/13/2018</a:t>
            </a:fld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="" xmlns:a16="http://schemas.microsoft.com/office/drawing/2014/main" id="{B4989C5E-D194-4EBD-95BD-4236FC1457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BAA44C-1006-4751-A583-5A0EEC24EF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1"/>
          <p:cNvGrpSpPr>
            <a:grpSpLocks/>
          </p:cNvGrpSpPr>
          <p:nvPr/>
        </p:nvGrpSpPr>
        <p:grpSpPr bwMode="auto">
          <a:xfrm>
            <a:off x="8523288" y="6254750"/>
            <a:ext cx="392112" cy="393700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35" name="Oval 8"/>
            <p:cNvSpPr>
              <a:spLocks noChangeAspect="1"/>
            </p:cNvSpPr>
            <p:nvPr/>
          </p:nvSpPr>
          <p:spPr bwMode="auto"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algn="ctr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188"/>
            <a:ext cx="7772400" cy="16097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20900"/>
            <a:ext cx="7772400" cy="405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813" y="6272213"/>
            <a:ext cx="2454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3BA4C4C-BC8D-4EFF-A0AD-B4E5E74AD224}" type="datetimeFigureOut">
              <a:rPr lang="en-US"/>
              <a:pPr>
                <a:defRPr/>
              </a:pPr>
              <a:t>5/13/2018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213"/>
            <a:ext cx="4745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dirty="0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600" y="6272213"/>
            <a:ext cx="4794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100" b="1">
                <a:solidFill>
                  <a:srgbClr val="FFFFFF"/>
                </a:solidFill>
              </a:defRPr>
            </a:lvl1pPr>
          </a:lstStyle>
          <a:p>
            <a:fld id="{1FC14C6C-F338-4967-A3BA-C440215A4F0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68" r:id="rId2"/>
    <p:sldLayoutId id="2147483876" r:id="rId3"/>
    <p:sldLayoutId id="2147483869" r:id="rId4"/>
    <p:sldLayoutId id="2147483870" r:id="rId5"/>
    <p:sldLayoutId id="2147483871" r:id="rId6"/>
    <p:sldLayoutId id="2147483872" r:id="rId7"/>
    <p:sldLayoutId id="2147483877" r:id="rId8"/>
    <p:sldLayoutId id="2147483878" r:id="rId9"/>
    <p:sldLayoutId id="2147483873" r:id="rId10"/>
    <p:sldLayoutId id="2147483874" r:id="rId11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200" b="1" kern="1200">
          <a:blipFill>
            <a:blip r:embed="rId14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Georgia" pitchFamily="18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Georgia" pitchFamily="18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Georgia" pitchFamily="18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Georgia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Georgia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Georgia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Georgia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Georgia" pitchFamily="18" charset="0"/>
        </a:defRPr>
      </a:lvl9pPr>
    </p:titleStyle>
    <p:bodyStyle>
      <a:lvl1pPr marL="182563" indent="-182563" algn="l" rtl="0" fontAlgn="base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fontAlgn="base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fontAlgn="base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fontAlgn="base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fontAlgn="base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0787141-5C09-4195-95F5-20539DDA8B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dirty="0"/>
              <a:t>Benedictus: </a:t>
            </a:r>
            <a:br>
              <a:rPr lang="en-NZ" dirty="0"/>
            </a:br>
            <a:r>
              <a:rPr lang="en-NZ" sz="4800" dirty="0"/>
              <a:t>your joy because God promised</a:t>
            </a:r>
            <a:endParaRPr lang="en-NZ" dirty="0"/>
          </a:p>
        </p:txBody>
      </p:sp>
      <p:sp>
        <p:nvSpPr>
          <p:cNvPr id="6147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801688" y="4389438"/>
            <a:ext cx="5919787" cy="1069975"/>
          </a:xfrm>
        </p:spPr>
        <p:txBody>
          <a:bodyPr/>
          <a:lstStyle/>
          <a:p>
            <a:r>
              <a:rPr lang="en-NZ" sz="4400" smtClean="0"/>
              <a:t>Luke 1:57-80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47F26634-9FA8-4679-B619-B9DFA21E0D1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877232" y="0"/>
            <a:ext cx="3266767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7173" name="Group 16"/>
          <p:cNvGrpSpPr>
            <a:grpSpLocks noGrp="1" noUngrp="1" noRot="1" noChangeAspect="1" noMove="1" noResize="1"/>
          </p:cNvGrpSpPr>
          <p:nvPr/>
        </p:nvGrpSpPr>
        <p:grpSpPr bwMode="auto">
          <a:xfrm>
            <a:off x="8551863" y="6229350"/>
            <a:ext cx="342900" cy="457200"/>
            <a:chOff x="11361456" y="6195813"/>
            <a:chExt cx="548640" cy="548640"/>
          </a:xfrm>
        </p:grpSpPr>
        <p:sp>
          <p:nvSpPr>
            <p:cNvPr id="18" name="Oval 17">
              <a:extLst>
                <a:ext uri="{FF2B5EF4-FFF2-40B4-BE49-F238E27FC236}">
                  <a16:creationId xmlns="" xmlns:a16="http://schemas.microsoft.com/office/drawing/2014/main" id="{CBA548B4-3D52-4409-99DD-B2A24D20150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kern="0" dirty="0">
                <a:solidFill>
                  <a:prstClr val="white"/>
                </a:solidFill>
                <a:latin typeface="Rockwell Extra Bold" pitchFamily="18" charset="0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="" xmlns:a16="http://schemas.microsoft.com/office/drawing/2014/main" id="{3AE84337-22C7-4E22-AAE5-97E3848BCE0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397016" y="6230103"/>
              <a:ext cx="477520" cy="48006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prstClr val="white"/>
                </a:solidFill>
                <a:latin typeface="Calibri"/>
              </a:endParaRPr>
            </a:p>
          </p:txBody>
        </p:sp>
      </p:grpSp>
      <p:pic>
        <p:nvPicPr>
          <p:cNvPr id="7174" name="Content Placeholder 4"/>
          <p:cNvPicPr>
            <a:picLocks noChangeAspect="1" noChangeArrowheads="1"/>
          </p:cNvPicPr>
          <p:nvPr/>
        </p:nvPicPr>
        <p:blipFill>
          <a:blip r:embed="rId4"/>
          <a:srcRect l="17432" r="12990"/>
          <a:stretch>
            <a:fillRect/>
          </a:stretch>
        </p:blipFill>
        <p:spPr bwMode="auto">
          <a:xfrm>
            <a:off x="476250" y="652463"/>
            <a:ext cx="5160963" cy="556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DA92B6-E06A-45F6-9985-A0D51F8C8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7262" y="484632"/>
            <a:ext cx="2658026" cy="160934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sz="2800">
                <a:blipFill>
                  <a:blip r:embed="rId5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</a:rPr>
              <a:t>Zechariah &amp; Elizabeth</a:t>
            </a:r>
          </a:p>
        </p:txBody>
      </p:sp>
      <p:sp>
        <p:nvSpPr>
          <p:cNvPr id="7176" name="Content Placeholder 9"/>
          <p:cNvSpPr>
            <a:spLocks noGrp="1" noChangeArrowheads="1"/>
          </p:cNvSpPr>
          <p:nvPr>
            <p:ph idx="1"/>
          </p:nvPr>
        </p:nvSpPr>
        <p:spPr>
          <a:xfrm>
            <a:off x="6116638" y="2120900"/>
            <a:ext cx="2659062" cy="4051300"/>
          </a:xfrm>
        </p:spPr>
        <p:txBody>
          <a:bodyPr/>
          <a:lstStyle/>
          <a:p>
            <a:r>
              <a:rPr lang="en-US" sz="2400" smtClean="0"/>
              <a:t>A baby party</a:t>
            </a:r>
          </a:p>
          <a:p>
            <a:r>
              <a:rPr lang="en-US" sz="2400" smtClean="0"/>
              <a:t>“His name is John”</a:t>
            </a:r>
          </a:p>
          <a:p>
            <a:r>
              <a:rPr lang="en-NZ" sz="2400" smtClean="0"/>
              <a:t>“</a:t>
            </a:r>
            <a:r>
              <a:rPr lang="en-NZ" sz="2400" i="1" smtClean="0"/>
              <a:t>What then is this child going to be?” </a:t>
            </a:r>
          </a:p>
          <a:p>
            <a:r>
              <a:rPr lang="en-NZ" sz="2400" i="1" smtClean="0"/>
              <a:t>Zechariah prophesies</a:t>
            </a: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Content Placeholder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C0D87137-C549-49C9-9E77-B0610E94940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4737D626-8CB2-413F-BA1C-691F042B48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143" y="0"/>
            <a:ext cx="9141714" cy="6858000"/>
          </a:xfrm>
          <a:prstGeom prst="rect">
            <a:avLst/>
          </a:prstGeom>
          <a:blipFill dpi="0" rotWithShape="1">
            <a:blip r:embed="rId3">
              <a:alphaModFix amt="35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Grp="1" noUngrp="1" noRot="1" noChangeAspect="1" noMove="1" noResize="1"/>
          </p:cNvGrpSpPr>
          <p:nvPr/>
        </p:nvGrpSpPr>
        <p:grpSpPr bwMode="auto">
          <a:xfrm>
            <a:off x="8551863" y="6229350"/>
            <a:ext cx="342900" cy="457200"/>
            <a:chOff x="11361456" y="6195813"/>
            <a:chExt cx="548640" cy="548640"/>
          </a:xfrm>
        </p:grpSpPr>
        <p:sp>
          <p:nvSpPr>
            <p:cNvPr id="17" name="Oval 16">
              <a:extLst>
                <a:ext uri="{FF2B5EF4-FFF2-40B4-BE49-F238E27FC236}">
                  <a16:creationId xmlns="" xmlns:a16="http://schemas.microsoft.com/office/drawing/2014/main" id="{548B6ECE-AE16-413C-89BA-B4DC741A4E3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kern="0" dirty="0">
                <a:solidFill>
                  <a:prstClr val="white"/>
                </a:solidFill>
                <a:latin typeface="Rockwell Extra Bold" pitchFamily="18" charset="0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="" xmlns:a16="http://schemas.microsoft.com/office/drawing/2014/main" id="{135FC4B0-34E5-49B0-81B1-5B5C805B37F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397016" y="6230103"/>
              <a:ext cx="477520" cy="48006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8200" name="Title 1"/>
          <p:cNvSpPr>
            <a:spLocks noGrp="1" noChangeArrowheads="1"/>
          </p:cNvSpPr>
          <p:nvPr>
            <p:ph type="title"/>
          </p:nvPr>
        </p:nvSpPr>
        <p:spPr bwMode="auto">
          <a:xfrm>
            <a:off x="801688" y="484188"/>
            <a:ext cx="7543800" cy="16097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NZ" smtClean="0">
                <a:solidFill>
                  <a:schemeClr val="bg1"/>
                </a:solidFill>
              </a:rPr>
              <a:t>Your joy through God’s  promise</a:t>
            </a:r>
          </a:p>
        </p:txBody>
      </p:sp>
      <p:sp>
        <p:nvSpPr>
          <p:cNvPr id="9" name="Content Placeholder 8"/>
          <p:cNvSpPr>
            <a:spLocks noGrp="1" noChangeArrowheads="1"/>
          </p:cNvSpPr>
          <p:nvPr>
            <p:ph idx="1"/>
          </p:nvPr>
        </p:nvSpPr>
        <p:spPr>
          <a:xfrm>
            <a:off x="801688" y="2462213"/>
            <a:ext cx="7543800" cy="3709987"/>
          </a:xfrm>
        </p:spPr>
        <p:txBody>
          <a:bodyPr/>
          <a:lstStyle/>
          <a:p>
            <a:pPr marL="457200" indent="-457200">
              <a:buFont typeface="Georgia" pitchFamily="18" charset="0"/>
              <a:buAutoNum type="arabicPeriod"/>
            </a:pPr>
            <a:r>
              <a:rPr lang="en-US" sz="4400" dirty="0" smtClean="0">
                <a:solidFill>
                  <a:schemeClr val="bg1"/>
                </a:solidFill>
              </a:rPr>
              <a:t>God wants you to serve him with </a:t>
            </a:r>
            <a:r>
              <a:rPr lang="en-US" sz="4400" dirty="0" smtClean="0">
                <a:solidFill>
                  <a:schemeClr val="bg1"/>
                </a:solidFill>
              </a:rPr>
              <a:t>joy</a:t>
            </a:r>
            <a:endParaRPr lang="en-US" sz="4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Content Placeholder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C0D87137-C549-49C9-9E77-B0610E94940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4737D626-8CB2-413F-BA1C-691F042B48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143" y="0"/>
            <a:ext cx="9141714" cy="6858000"/>
          </a:xfrm>
          <a:prstGeom prst="rect">
            <a:avLst/>
          </a:prstGeom>
          <a:blipFill dpi="0" rotWithShape="1">
            <a:blip r:embed="rId3">
              <a:alphaModFix amt="35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Grp="1" noUngrp="1" noRot="1" noChangeAspect="1" noMove="1" noResize="1"/>
          </p:cNvGrpSpPr>
          <p:nvPr/>
        </p:nvGrpSpPr>
        <p:grpSpPr bwMode="auto">
          <a:xfrm>
            <a:off x="8551863" y="6229350"/>
            <a:ext cx="342900" cy="457200"/>
            <a:chOff x="11361456" y="6195813"/>
            <a:chExt cx="548640" cy="548640"/>
          </a:xfrm>
        </p:grpSpPr>
        <p:sp>
          <p:nvSpPr>
            <p:cNvPr id="17" name="Oval 16">
              <a:extLst>
                <a:ext uri="{FF2B5EF4-FFF2-40B4-BE49-F238E27FC236}">
                  <a16:creationId xmlns="" xmlns:a16="http://schemas.microsoft.com/office/drawing/2014/main" id="{548B6ECE-AE16-413C-89BA-B4DC741A4E3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kern="0" dirty="0">
                <a:solidFill>
                  <a:prstClr val="white"/>
                </a:solidFill>
                <a:latin typeface="Rockwell Extra Bold" pitchFamily="18" charset="0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="" xmlns:a16="http://schemas.microsoft.com/office/drawing/2014/main" id="{135FC4B0-34E5-49B0-81B1-5B5C805B37F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397016" y="6230103"/>
              <a:ext cx="477520" cy="48006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8200" name="Title 1"/>
          <p:cNvSpPr>
            <a:spLocks noGrp="1" noChangeArrowheads="1"/>
          </p:cNvSpPr>
          <p:nvPr>
            <p:ph type="title"/>
          </p:nvPr>
        </p:nvSpPr>
        <p:spPr bwMode="auto">
          <a:xfrm>
            <a:off x="801688" y="484188"/>
            <a:ext cx="7543800" cy="16097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NZ" smtClean="0">
                <a:solidFill>
                  <a:schemeClr val="bg1"/>
                </a:solidFill>
              </a:rPr>
              <a:t>Your joy through God’s  promise</a:t>
            </a:r>
          </a:p>
        </p:txBody>
      </p:sp>
      <p:sp>
        <p:nvSpPr>
          <p:cNvPr id="9" name="Content Placeholder 8"/>
          <p:cNvSpPr>
            <a:spLocks noGrp="1" noChangeArrowheads="1"/>
          </p:cNvSpPr>
          <p:nvPr>
            <p:ph idx="1"/>
          </p:nvPr>
        </p:nvSpPr>
        <p:spPr>
          <a:xfrm>
            <a:off x="801688" y="2462213"/>
            <a:ext cx="7543800" cy="3709987"/>
          </a:xfrm>
        </p:spPr>
        <p:txBody>
          <a:bodyPr/>
          <a:lstStyle/>
          <a:p>
            <a:pPr marL="457200" indent="-457200">
              <a:buFont typeface="Georgia" pitchFamily="18" charset="0"/>
              <a:buAutoNum type="arabicPeriod"/>
            </a:pPr>
            <a:r>
              <a:rPr lang="en-US" sz="4400" dirty="0" smtClean="0">
                <a:solidFill>
                  <a:schemeClr val="bg1"/>
                </a:solidFill>
              </a:rPr>
              <a:t>God wants you to serve him with joy</a:t>
            </a:r>
          </a:p>
          <a:p>
            <a:pPr marL="457200" indent="-457200">
              <a:buFont typeface="Georgia" pitchFamily="18" charset="0"/>
              <a:buAutoNum type="arabicPeriod"/>
            </a:pPr>
            <a:r>
              <a:rPr lang="en-US" sz="4400" dirty="0" smtClean="0">
                <a:solidFill>
                  <a:schemeClr val="bg1"/>
                </a:solidFill>
              </a:rPr>
              <a:t>God will give you joy because of his ancient promise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Wood Type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ood Type" id="{7ACABC62-BF99-48CF-A9DC-4DB89C7B13DC}" vid="{C6AE0645-98FF-411B-B0E9-59ABD78A0C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138</TotalTime>
  <Words>64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Wood Type</vt:lpstr>
      <vt:lpstr>Benedictus:  your joy because God promised</vt:lpstr>
      <vt:lpstr>Zechariah &amp; Elizabeth</vt:lpstr>
      <vt:lpstr>Your joy through God’s  promise</vt:lpstr>
      <vt:lpstr>Your joy through God’s  promise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Benedictus:  being where God wants you</dc:title>
  <dc:creator>Geoff Macpherson</dc:creator>
  <cp:lastModifiedBy>Trinity Church</cp:lastModifiedBy>
  <cp:revision>5</cp:revision>
  <dcterms:created xsi:type="dcterms:W3CDTF">2018-05-12T08:31:13Z</dcterms:created>
  <dcterms:modified xsi:type="dcterms:W3CDTF">2018-05-12T23:39:46Z</dcterms:modified>
</cp:coreProperties>
</file>