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>
        <p:scale>
          <a:sx n="65" d="100"/>
          <a:sy n="65" d="100"/>
        </p:scale>
        <p:origin x="-78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589882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6906359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8856" y="3428999"/>
            <a:ext cx="4138550" cy="2268559"/>
          </a:xfrm>
        </p:spPr>
        <p:txBody>
          <a:bodyPr anchor="t">
            <a:normAutofit/>
          </a:bodyPr>
          <a:lstStyle>
            <a:lvl1pPr algn="r"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1292" y="2268787"/>
            <a:ext cx="3966114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641440" y="3262168"/>
            <a:ext cx="3117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2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418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TextBox 1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8857" y="808057"/>
            <a:ext cx="5885350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20792" y="2049878"/>
            <a:ext cx="5723414" cy="400006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05312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TextBox 22"/>
          <p:cNvSpPr txBox="1"/>
          <p:nvPr/>
        </p:nvSpPr>
        <p:spPr>
          <a:xfrm rot="5400000">
            <a:off x="7688343" y="480678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9317" y="805818"/>
            <a:ext cx="99488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4598" y="970410"/>
            <a:ext cx="4715441" cy="50795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36081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8284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405" y="3199028"/>
            <a:ext cx="5967420" cy="1372971"/>
          </a:xfrm>
        </p:spPr>
        <p:txBody>
          <a:bodyPr anchor="t">
            <a:normAutofit/>
          </a:bodyPr>
          <a:lstStyle>
            <a:lvl1pPr algn="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1131" y="2272143"/>
            <a:ext cx="5803294" cy="926885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644924" y="3023993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250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1426" y="805818"/>
            <a:ext cx="5882780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5406" y="2056800"/>
            <a:ext cx="2855547" cy="3993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4679" y="2056800"/>
            <a:ext cx="2859527" cy="3993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TextBox 18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7850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TextBox 23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589" y="805818"/>
            <a:ext cx="5880617" cy="10770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3589" y="2054563"/>
            <a:ext cx="2857364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62510" y="2851330"/>
            <a:ext cx="2858443" cy="31986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679" y="2054563"/>
            <a:ext cx="285952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84680" y="2851330"/>
            <a:ext cx="2859526" cy="31986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5034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TextBox 15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7558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08972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TextBox 21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83" y="1296618"/>
            <a:ext cx="2120703" cy="1889075"/>
          </a:xfrm>
        </p:spPr>
        <p:txBody>
          <a:bodyPr anchor="b">
            <a:normAutofit/>
          </a:bodyPr>
          <a:lstStyle>
            <a:lvl1pPr algn="l"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8538" y="805818"/>
            <a:ext cx="3755668" cy="52441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2" y="3186155"/>
            <a:ext cx="2120703" cy="2386397"/>
          </a:xfrm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5914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82987" y="3229"/>
            <a:ext cx="3727769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6671" y="1296618"/>
            <a:ext cx="2603212" cy="188630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4" y="3182928"/>
            <a:ext cx="2603794" cy="2386394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44902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71060" y="2912532"/>
            <a:ext cx="7772939" cy="394546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24998"/>
          <a:stretch/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61317" y="808057"/>
            <a:ext cx="587801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6236" y="2049878"/>
            <a:ext cx="5713092" cy="40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  <a:p>
            <a:pPr lvl="4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28294" y="5272451"/>
            <a:ext cx="2662729" cy="179188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58177" y="3658900"/>
            <a:ext cx="5885352" cy="183663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2136" y="164594"/>
            <a:ext cx="638312" cy="322850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897162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685800" rtl="0" eaLnBrk="1" latinLnBrk="0" hangingPunct="1">
        <a:lnSpc>
          <a:spcPct val="90000"/>
        </a:lnSpc>
        <a:spcBef>
          <a:spcPct val="0"/>
        </a:spcBef>
        <a:buNone/>
        <a:defRPr sz="28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58366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96504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44166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82304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629966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heartlight.org/articles/201605/20160510_hole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843044-A87B-4E63-9E8B-59348042CE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NZ" sz="4400" i="1" dirty="0"/>
              <a:t>‘I believe…in the forgiveness of sins’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922DE5D-A08B-4518-BC96-3690AD9F66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2800" b="1" dirty="0"/>
              <a:t>Mark 2:1-12</a:t>
            </a:r>
          </a:p>
        </p:txBody>
      </p:sp>
    </p:spTree>
    <p:extLst>
      <p:ext uri="{BB962C8B-B14F-4D97-AF65-F5344CB8AC3E}">
        <p14:creationId xmlns:p14="http://schemas.microsoft.com/office/powerpoint/2010/main" xmlns="" val="149906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xmlns="" id="{0D939843-5ACF-4C8A-8095-6ECA97B2383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2400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" name="Content Placeholder 4" descr="A picture containing nature&#10;&#10;Description generated with very high confidence">
            <a:extLst>
              <a:ext uri="{FF2B5EF4-FFF2-40B4-BE49-F238E27FC236}">
                <a16:creationId xmlns:a16="http://schemas.microsoft.com/office/drawing/2014/main" xmlns="" id="{431BB78A-267B-4C13-AB42-4323274FDD6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rcRect r="31820" b="9091"/>
          <a:stretch/>
        </p:blipFill>
        <p:spPr>
          <a:xfrm>
            <a:off x="-1351" y="41940"/>
            <a:ext cx="9143751" cy="6858000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xmlns="" id="{1CBF43EF-3319-44CB-B885-BCDBB4CDCC6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xmlns="" id="{DFCBC141-7A12-47C5-A45A-2DA16B68C2A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6">
            <a:alphaModFix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2400" cy="6858000"/>
          </a:xfrm>
          <a:prstGeom prst="rect">
            <a:avLst/>
          </a:prstGeom>
        </p:spPr>
      </p:pic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DE5E8CA2-E5F1-48AE-B1D7-0C3BDC8D643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72313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EE773BAF-9C2C-4CF2-A4CE-A35CF00690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21531" y="0"/>
            <a:ext cx="3428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CE7D410D-3864-48DD-9D90-E9FCE4F4B58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55651" y="0"/>
            <a:ext cx="3323609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2BACF61D-34A0-4208-BCC7-88E389849E3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07531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3AF49AE4-ACB4-449A-9EA6-2F0A5C03800D}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62983" y="641225"/>
            <a:ext cx="31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22A38E-0227-4795-B5EE-875ACB18B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9522" y="373144"/>
            <a:ext cx="1994958" cy="369332"/>
          </a:xfrm>
        </p:spPr>
        <p:txBody>
          <a:bodyPr vert="horz" lIns="91440" tIns="45720" rIns="91440" bIns="45720" rtlCol="0">
            <a:normAutofit fontScale="90000"/>
          </a:bodyPr>
          <a:lstStyle/>
          <a:p>
            <a:pPr algn="l" defTabSz="914400"/>
            <a:r>
              <a:rPr lang="en-US" sz="2300" dirty="0"/>
              <a:t>Mark 2:1-12</a:t>
            </a:r>
          </a:p>
        </p:txBody>
      </p:sp>
      <p:sp>
        <p:nvSpPr>
          <p:cNvPr id="42" name="Content Placeholder 41">
            <a:extLst>
              <a:ext uri="{FF2B5EF4-FFF2-40B4-BE49-F238E27FC236}">
                <a16:creationId xmlns:a16="http://schemas.microsoft.com/office/drawing/2014/main" xmlns="" id="{A6E77722-7F74-487D-B459-76D033C10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6345" y="1177388"/>
            <a:ext cx="2961313" cy="5374414"/>
          </a:xfrm>
        </p:spPr>
        <p:txBody>
          <a:bodyPr>
            <a:normAutofit/>
          </a:bodyPr>
          <a:lstStyle/>
          <a:p>
            <a:pPr marL="345234" indent="-342900">
              <a:buFont typeface="+mj-lt"/>
              <a:buAutoNum type="arabicPeriod"/>
            </a:pPr>
            <a:r>
              <a:rPr lang="en-US" sz="2400" b="1" dirty="0"/>
              <a:t>A crowded house</a:t>
            </a:r>
          </a:p>
          <a:p>
            <a:pPr marL="345234" indent="-342900">
              <a:buFont typeface="+mj-lt"/>
              <a:buAutoNum type="arabicPeriod"/>
            </a:pPr>
            <a:r>
              <a:rPr lang="en-US" sz="2400" b="1" dirty="0"/>
              <a:t>Faith in action</a:t>
            </a:r>
          </a:p>
          <a:p>
            <a:pPr marL="345234" indent="-342900">
              <a:buFont typeface="+mj-lt"/>
              <a:buAutoNum type="arabicPeriod"/>
            </a:pPr>
            <a:r>
              <a:rPr lang="en-US" sz="2400" b="1" dirty="0"/>
              <a:t>Jesus: healer of body and soul</a:t>
            </a:r>
          </a:p>
          <a:p>
            <a:pPr marL="345234" indent="-342900">
              <a:buFont typeface="+mj-lt"/>
              <a:buAutoNum type="arabicPeriod"/>
            </a:pPr>
            <a:r>
              <a:rPr lang="en-US" sz="2400" b="1" dirty="0"/>
              <a:t>Your response: faith or rejection?</a:t>
            </a:r>
          </a:p>
        </p:txBody>
      </p:sp>
    </p:spTree>
    <p:extLst>
      <p:ext uri="{BB962C8B-B14F-4D97-AF65-F5344CB8AC3E}">
        <p14:creationId xmlns:p14="http://schemas.microsoft.com/office/powerpoint/2010/main" xmlns="" val="75158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A658F0-FC27-4FD3-8729-BA3141E03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3D6D19-2DF8-4BDD-8E32-E38D75217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334" indent="0">
              <a:buNone/>
            </a:pPr>
            <a:r>
              <a:rPr lang="en-NZ" sz="4000" dirty="0"/>
              <a:t>God</a:t>
            </a:r>
            <a:r>
              <a:rPr lang="en-NZ" sz="4000"/>
              <a:t>, </a:t>
            </a:r>
          </a:p>
          <a:p>
            <a:pPr marL="2334" indent="0">
              <a:buNone/>
            </a:pPr>
            <a:r>
              <a:rPr lang="en-NZ" sz="4000"/>
              <a:t>the </a:t>
            </a:r>
            <a:r>
              <a:rPr lang="en-NZ" sz="4000" dirty="0"/>
              <a:t>forgiver of sins.</a:t>
            </a:r>
          </a:p>
        </p:txBody>
      </p:sp>
    </p:spTree>
    <p:extLst>
      <p:ext uri="{BB962C8B-B14F-4D97-AF65-F5344CB8AC3E}">
        <p14:creationId xmlns:p14="http://schemas.microsoft.com/office/powerpoint/2010/main" xmlns="" val="11188584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2D251F"/>
      </a:dk2>
      <a:lt2>
        <a:srgbClr val="FAE9C5"/>
      </a:lt2>
      <a:accent1>
        <a:srgbClr val="ED3846"/>
      </a:accent1>
      <a:accent2>
        <a:srgbClr val="F87184"/>
      </a:accent2>
      <a:accent3>
        <a:srgbClr val="EC9DA9"/>
      </a:accent3>
      <a:accent4>
        <a:srgbClr val="ECC190"/>
      </a:accent4>
      <a:accent5>
        <a:srgbClr val="FFB268"/>
      </a:accent5>
      <a:accent6>
        <a:srgbClr val="F98657"/>
      </a:accent6>
      <a:hlink>
        <a:srgbClr val="B97669"/>
      </a:hlink>
      <a:folHlink>
        <a:srgbClr val="9E9483"/>
      </a:folHlink>
    </a:clrScheme>
    <a:fontScheme name="Madison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adison" id="{025CB5FB-2DD3-45EE-B6F0-CC461540EB19}" vid="{BCCF8060-3FCB-4641-B728-8A589529B13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49</TotalTime>
  <Words>40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Madison</vt:lpstr>
      <vt:lpstr>‘I believe…in the forgiveness of sins’</vt:lpstr>
      <vt:lpstr>Mark 2:1-12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‘I believe…in the forgiveness of sins’</dc:title>
  <dc:creator>Geoff Macpherson</dc:creator>
  <cp:lastModifiedBy>Trinity Church</cp:lastModifiedBy>
  <cp:revision>4</cp:revision>
  <dcterms:created xsi:type="dcterms:W3CDTF">2018-03-24T06:18:54Z</dcterms:created>
  <dcterms:modified xsi:type="dcterms:W3CDTF">2018-03-24T20:57:06Z</dcterms:modified>
</cp:coreProperties>
</file>