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 Macpherson" userId="f0482e7c-f8af-42c0-baec-a8ec048c7b55" providerId="ADAL" clId="{D96F2E1E-471F-43AC-8EB7-F260EA8B5DFD}"/>
    <pc:docChg chg="custSel addSld modSld">
      <pc:chgData name="Geoff Macpherson" userId="f0482e7c-f8af-42c0-baec-a8ec048c7b55" providerId="ADAL" clId="{D96F2E1E-471F-43AC-8EB7-F260EA8B5DFD}" dt="2018-01-19T04:32:50.014" v="222" actId="20577"/>
      <pc:docMkLst>
        <pc:docMk/>
      </pc:docMkLst>
      <pc:sldChg chg="modSp">
        <pc:chgData name="Geoff Macpherson" userId="f0482e7c-f8af-42c0-baec-a8ec048c7b55" providerId="ADAL" clId="{D96F2E1E-471F-43AC-8EB7-F260EA8B5DFD}" dt="2018-01-19T04:32:50.014" v="222" actId="20577"/>
        <pc:sldMkLst>
          <pc:docMk/>
          <pc:sldMk cId="1341220457" sldId="257"/>
        </pc:sldMkLst>
        <pc:spChg chg="mod">
          <ac:chgData name="Geoff Macpherson" userId="f0482e7c-f8af-42c0-baec-a8ec048c7b55" providerId="ADAL" clId="{D96F2E1E-471F-43AC-8EB7-F260EA8B5DFD}" dt="2018-01-19T04:32:50.014" v="222" actId="20577"/>
          <ac:spMkLst>
            <pc:docMk/>
            <pc:sldMk cId="1341220457" sldId="257"/>
            <ac:spMk id="2" creationId="{141CEE7C-389B-4685-82B5-BDD5DF4F1712}"/>
          </ac:spMkLst>
        </pc:spChg>
      </pc:sldChg>
      <pc:sldChg chg="modSp add modAnim">
        <pc:chgData name="Geoff Macpherson" userId="f0482e7c-f8af-42c0-baec-a8ec048c7b55" providerId="ADAL" clId="{D96F2E1E-471F-43AC-8EB7-F260EA8B5DFD}" dt="2018-01-19T04:23:06.094" v="111"/>
        <pc:sldMkLst>
          <pc:docMk/>
          <pc:sldMk cId="3546794265" sldId="258"/>
        </pc:sldMkLst>
        <pc:spChg chg="mod">
          <ac:chgData name="Geoff Macpherson" userId="f0482e7c-f8af-42c0-baec-a8ec048c7b55" providerId="ADAL" clId="{D96F2E1E-471F-43AC-8EB7-F260EA8B5DFD}" dt="2018-01-19T04:20:29.813" v="109" actId="403"/>
          <ac:spMkLst>
            <pc:docMk/>
            <pc:sldMk cId="3546794265" sldId="258"/>
            <ac:spMk id="3" creationId="{EA06B2E6-B3E2-4C8B-88FE-5F0EE477086F}"/>
          </ac:spMkLst>
        </pc:spChg>
      </pc:sldChg>
      <pc:sldChg chg="addSp delSp modSp add">
        <pc:chgData name="Geoff Macpherson" userId="f0482e7c-f8af-42c0-baec-a8ec048c7b55" providerId="ADAL" clId="{D96F2E1E-471F-43AC-8EB7-F260EA8B5DFD}" dt="2018-01-19T04:32:15.954" v="190" actId="14861"/>
        <pc:sldMkLst>
          <pc:docMk/>
          <pc:sldMk cId="2051031971" sldId="259"/>
        </pc:sldMkLst>
        <pc:spChg chg="mod">
          <ac:chgData name="Geoff Macpherson" userId="f0482e7c-f8af-42c0-baec-a8ec048c7b55" providerId="ADAL" clId="{D96F2E1E-471F-43AC-8EB7-F260EA8B5DFD}" dt="2018-01-19T04:23:56.052" v="143" actId="20577"/>
          <ac:spMkLst>
            <pc:docMk/>
            <pc:sldMk cId="2051031971" sldId="259"/>
            <ac:spMk id="2" creationId="{E77D6484-582E-4E36-A4BE-D57CC0736A9C}"/>
          </ac:spMkLst>
        </pc:spChg>
        <pc:spChg chg="del mod">
          <ac:chgData name="Geoff Macpherson" userId="f0482e7c-f8af-42c0-baec-a8ec048c7b55" providerId="ADAL" clId="{D96F2E1E-471F-43AC-8EB7-F260EA8B5DFD}" dt="2018-01-19T04:24:46.916" v="144" actId="931"/>
          <ac:spMkLst>
            <pc:docMk/>
            <pc:sldMk cId="2051031971" sldId="259"/>
            <ac:spMk id="3" creationId="{26D7A8DC-F241-41F8-B377-389EDC2B9816}"/>
          </ac:spMkLst>
        </pc:spChg>
        <pc:spChg chg="add del mod">
          <ac:chgData name="Geoff Macpherson" userId="f0482e7c-f8af-42c0-baec-a8ec048c7b55" providerId="ADAL" clId="{D96F2E1E-471F-43AC-8EB7-F260EA8B5DFD}" dt="2018-01-19T04:25:59.158" v="152" actId="478"/>
          <ac:spMkLst>
            <pc:docMk/>
            <pc:sldMk cId="2051031971" sldId="259"/>
            <ac:spMk id="8" creationId="{E2C5A25A-C4EC-47AB-A56D-226B4ADA951A}"/>
          </ac:spMkLst>
        </pc:spChg>
        <pc:spChg chg="add del mod">
          <ac:chgData name="Geoff Macpherson" userId="f0482e7c-f8af-42c0-baec-a8ec048c7b55" providerId="ADAL" clId="{D96F2E1E-471F-43AC-8EB7-F260EA8B5DFD}" dt="2018-01-19T04:28:27.345" v="163" actId="478"/>
          <ac:spMkLst>
            <pc:docMk/>
            <pc:sldMk cId="2051031971" sldId="259"/>
            <ac:spMk id="15" creationId="{9AA05B24-9298-4135-B70D-3E22FC76C238}"/>
          </ac:spMkLst>
        </pc:spChg>
        <pc:picChg chg="add mod">
          <ac:chgData name="Geoff Macpherson" userId="f0482e7c-f8af-42c0-baec-a8ec048c7b55" providerId="ADAL" clId="{D96F2E1E-471F-43AC-8EB7-F260EA8B5DFD}" dt="2018-01-19T04:28:47.177" v="170" actId="1076"/>
          <ac:picMkLst>
            <pc:docMk/>
            <pc:sldMk cId="2051031971" sldId="259"/>
            <ac:picMk id="5" creationId="{3A78190B-9AB0-45CF-AEEC-70F9F3BF612E}"/>
          </ac:picMkLst>
        </pc:picChg>
        <pc:picChg chg="add mod">
          <ac:chgData name="Geoff Macpherson" userId="f0482e7c-f8af-42c0-baec-a8ec048c7b55" providerId="ADAL" clId="{D96F2E1E-471F-43AC-8EB7-F260EA8B5DFD}" dt="2018-01-19T04:32:05.295" v="189" actId="14861"/>
          <ac:picMkLst>
            <pc:docMk/>
            <pc:sldMk cId="2051031971" sldId="259"/>
            <ac:picMk id="7" creationId="{F4251A33-31F2-4337-8FD3-3BF83FC9FB8A}"/>
          </ac:picMkLst>
        </pc:picChg>
        <pc:picChg chg="add mod">
          <ac:chgData name="Geoff Macpherson" userId="f0482e7c-f8af-42c0-baec-a8ec048c7b55" providerId="ADAL" clId="{D96F2E1E-471F-43AC-8EB7-F260EA8B5DFD}" dt="2018-01-19T04:28:59.842" v="175" actId="1076"/>
          <ac:picMkLst>
            <pc:docMk/>
            <pc:sldMk cId="2051031971" sldId="259"/>
            <ac:picMk id="10" creationId="{F860EB8F-7194-4D57-B019-BE56B59F05B6}"/>
          </ac:picMkLst>
        </pc:picChg>
        <pc:picChg chg="add mod">
          <ac:chgData name="Geoff Macpherson" userId="f0482e7c-f8af-42c0-baec-a8ec048c7b55" providerId="ADAL" clId="{D96F2E1E-471F-43AC-8EB7-F260EA8B5DFD}" dt="2018-01-19T04:31:52.783" v="187" actId="14861"/>
          <ac:picMkLst>
            <pc:docMk/>
            <pc:sldMk cId="2051031971" sldId="259"/>
            <ac:picMk id="12" creationId="{BCB0DF99-27B0-457A-99F6-7FA87FD8A713}"/>
          </ac:picMkLst>
        </pc:picChg>
        <pc:picChg chg="add mod">
          <ac:chgData name="Geoff Macpherson" userId="f0482e7c-f8af-42c0-baec-a8ec048c7b55" providerId="ADAL" clId="{D96F2E1E-471F-43AC-8EB7-F260EA8B5DFD}" dt="2018-01-19T04:32:15.954" v="190" actId="14861"/>
          <ac:picMkLst>
            <pc:docMk/>
            <pc:sldMk cId="2051031971" sldId="259"/>
            <ac:picMk id="14" creationId="{22263B5B-CEB0-4658-9E91-8C6780279B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8741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89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650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2233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029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815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1204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43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583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12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5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31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167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781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2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858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404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95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commons.wikimedia.org/wiki/File:Star_and_Crescent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hmsworldproject.wikispaces.com/JudaismDPD2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hyperlink" Target="http://whmscomputerlab.wikispaces.com/Pd4+Hinduism+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plumdusmani.net/modules/wordbook/entry.php?entryID=8150/gorgu-kurallari-nelerdir-nedir+gorgu-kurallari-nelerdir-ne-demek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tribework.blogspot.com/2011/10/last-day-then-eternit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D3514-6BAD-4487-B86E-74BD3A5F0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I believe in </a:t>
            </a:r>
            <a:r>
              <a:rPr lang="en-NZ" dirty="0" err="1"/>
              <a:t>jesus</a:t>
            </a:r>
            <a:r>
              <a:rPr lang="en-NZ" dirty="0"/>
              <a:t> Christ god’s only son our lord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DAACED-9211-4AFA-93DC-9AEC318E0F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Confessing our faith in the apostles’ creed</a:t>
            </a:r>
          </a:p>
        </p:txBody>
      </p:sp>
    </p:spTree>
    <p:extLst>
      <p:ext uri="{BB962C8B-B14F-4D97-AF65-F5344CB8AC3E}">
        <p14:creationId xmlns:p14="http://schemas.microsoft.com/office/powerpoint/2010/main" xmlns="" val="25522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A6636EF-A36E-414B-B41A-61098B7F32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9" name="Freeform 11">
            <a:extLst>
              <a:ext uri="{FF2B5EF4-FFF2-40B4-BE49-F238E27FC236}">
                <a16:creationId xmlns:a16="http://schemas.microsoft.com/office/drawing/2014/main" xmlns="" id="{8341C012-84D6-4BA1-86EC-3540403D01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xmlns="" id="{7436B3D9-4215-4C12-A6F6-7A2E820C42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xmlns="" id="{0BEF68AD-D6BF-4CAB-8870-DEE3E283D7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xmlns="" id="{53026E8D-3E39-4D52-8C0C-ABCE379568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7" name="5-Point Star 24">
            <a:extLst>
              <a:ext uri="{FF2B5EF4-FFF2-40B4-BE49-F238E27FC236}">
                <a16:creationId xmlns:a16="http://schemas.microsoft.com/office/drawing/2014/main" xmlns="" id="{B9D3780B-76F8-4EDA-9686-2E9A12BFB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F42AB0-E0F7-4FE0-8607-EAE0125CF9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663A3DE6-FA29-412A-BA1B-FA1B075556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56974"/>
            <a:ext cx="9141714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8">
            <a:extLst>
              <a:ext uri="{FF2B5EF4-FFF2-40B4-BE49-F238E27FC236}">
                <a16:creationId xmlns:a16="http://schemas.microsoft.com/office/drawing/2014/main" xmlns="" id="{21941126-AE22-49F6-967B-5EA8F53A68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7556" y="6388943"/>
            <a:ext cx="279786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A30AD6C-2F0F-444C-B839-7E6B0753BE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0215" y="457201"/>
            <a:ext cx="8446312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6F223C22-1426-4B03-A42F-BCD3A3592E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9100" y="4491323"/>
            <a:ext cx="9150814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ECCF1A-137A-4135-B0D1-08ACFA540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14127" y="989905"/>
            <a:ext cx="1956688" cy="2277785"/>
          </a:xfrm>
          <a:prstGeom prst="rect">
            <a:avLst/>
          </a:prstGeom>
        </p:spPr>
      </p:pic>
      <p:pic>
        <p:nvPicPr>
          <p:cNvPr id="17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592BB1B-B728-4D2A-83C1-736AE74AF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566559" y="1150453"/>
            <a:ext cx="1956688" cy="1956688"/>
          </a:xfrm>
          <a:prstGeom prst="rect">
            <a:avLst/>
          </a:prstGeom>
        </p:spPr>
      </p:pic>
      <p:pic>
        <p:nvPicPr>
          <p:cNvPr id="11" name="Picture 10" descr="A picture containing clipart, scissors&#10;&#10;Description generated with high confidence">
            <a:extLst>
              <a:ext uri="{FF2B5EF4-FFF2-40B4-BE49-F238E27FC236}">
                <a16:creationId xmlns:a16="http://schemas.microsoft.com/office/drawing/2014/main" xmlns="" id="{5B26C157-DCD0-4CDB-9BBB-5D58E890AC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4618991" y="1192399"/>
            <a:ext cx="1961978" cy="18727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252C27D-E068-4205-9574-A39EBCC04A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3553" y="858800"/>
            <a:ext cx="1949448" cy="2539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1CEE7C-389B-4685-82B5-BDD5DF4F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34" y="4714814"/>
            <a:ext cx="8113649" cy="14042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How is Christianity different from other religions?</a:t>
            </a:r>
          </a:p>
        </p:txBody>
      </p:sp>
    </p:spTree>
    <p:extLst>
      <p:ext uri="{BB962C8B-B14F-4D97-AF65-F5344CB8AC3E}">
        <p14:creationId xmlns:p14="http://schemas.microsoft.com/office/powerpoint/2010/main" xmlns="" val="13412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4CB9E-C551-46BB-9480-470811B7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6B2E6-B3E2-4C8B-88FE-5F0EE47708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sz="4000" dirty="0"/>
              <a:t>I believe in </a:t>
            </a:r>
            <a:r>
              <a:rPr lang="en-NZ" sz="4000" dirty="0" err="1"/>
              <a:t>jesus</a:t>
            </a:r>
            <a:r>
              <a:rPr lang="en-NZ" sz="4000" dirty="0"/>
              <a:t> the Christ </a:t>
            </a:r>
          </a:p>
        </p:txBody>
      </p:sp>
    </p:spTree>
    <p:extLst>
      <p:ext uri="{BB962C8B-B14F-4D97-AF65-F5344CB8AC3E}">
        <p14:creationId xmlns:p14="http://schemas.microsoft.com/office/powerpoint/2010/main" xmlns="" val="35467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4CB9E-C551-46BB-9480-470811B7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6B2E6-B3E2-4C8B-88FE-5F0EE47708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sz="4000" dirty="0"/>
              <a:t>I believe in </a:t>
            </a:r>
            <a:r>
              <a:rPr lang="en-NZ" sz="4000" dirty="0" err="1"/>
              <a:t>jesus</a:t>
            </a:r>
            <a:r>
              <a:rPr lang="en-NZ" sz="4000" dirty="0"/>
              <a:t> the Christ 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4000" dirty="0"/>
              <a:t>I believe in </a:t>
            </a:r>
            <a:r>
              <a:rPr lang="en-NZ" sz="4000" dirty="0" err="1"/>
              <a:t>jesus</a:t>
            </a:r>
            <a:r>
              <a:rPr lang="en-NZ" sz="4000" dirty="0"/>
              <a:t> the son of </a:t>
            </a:r>
            <a:r>
              <a:rPr lang="en-NZ" sz="4000" dirty="0" smtClean="0"/>
              <a:t>god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xmlns="" val="35467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4CB9E-C551-46BB-9480-470811B7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6B2E6-B3E2-4C8B-88FE-5F0EE47708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sz="4000" dirty="0"/>
              <a:t>I believe in </a:t>
            </a:r>
            <a:r>
              <a:rPr lang="en-NZ" sz="4000" dirty="0" err="1"/>
              <a:t>jesus</a:t>
            </a:r>
            <a:r>
              <a:rPr lang="en-NZ" sz="4000" dirty="0"/>
              <a:t> the Christ 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4000" dirty="0"/>
              <a:t>I believe in </a:t>
            </a:r>
            <a:r>
              <a:rPr lang="en-NZ" sz="4000" dirty="0" err="1"/>
              <a:t>jesus</a:t>
            </a:r>
            <a:r>
              <a:rPr lang="en-NZ" sz="4000" dirty="0"/>
              <a:t> the son of god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4000" dirty="0"/>
              <a:t>I </a:t>
            </a:r>
            <a:r>
              <a:rPr lang="en-NZ" sz="4000"/>
              <a:t>believe </a:t>
            </a:r>
            <a:r>
              <a:rPr lang="en-NZ" sz="4000" smtClean="0"/>
              <a:t>that</a:t>
            </a:r>
            <a:r>
              <a:rPr lang="en-NZ" sz="4000" smtClean="0"/>
              <a:t> </a:t>
            </a:r>
            <a:r>
              <a:rPr lang="en-NZ" sz="4000" dirty="0" err="1"/>
              <a:t>jesus</a:t>
            </a:r>
            <a:r>
              <a:rPr lang="en-NZ" sz="4000" dirty="0"/>
              <a:t> </a:t>
            </a:r>
            <a:r>
              <a:rPr lang="en-NZ" sz="4000" dirty="0" smtClean="0"/>
              <a:t>is </a:t>
            </a:r>
            <a:r>
              <a:rPr lang="en-NZ" sz="4000" dirty="0"/>
              <a:t>lord</a:t>
            </a:r>
          </a:p>
        </p:txBody>
      </p:sp>
    </p:spTree>
    <p:extLst>
      <p:ext uri="{BB962C8B-B14F-4D97-AF65-F5344CB8AC3E}">
        <p14:creationId xmlns:p14="http://schemas.microsoft.com/office/powerpoint/2010/main" xmlns="" val="35467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D6484-582E-4E36-A4BE-D57CC073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797613"/>
          </a:xfrm>
        </p:spPr>
        <p:txBody>
          <a:bodyPr/>
          <a:lstStyle/>
          <a:p>
            <a:r>
              <a:rPr lang="en-NZ" dirty="0"/>
              <a:t>What does this mean for you?</a:t>
            </a:r>
          </a:p>
        </p:txBody>
      </p: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3A78190B-9AB0-45CF-AEEC-70F9F3BF61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890" y="1466767"/>
            <a:ext cx="2074283" cy="2029476"/>
          </a:xfrm>
        </p:spPr>
      </p:pic>
      <p:pic>
        <p:nvPicPr>
          <p:cNvPr id="7" name="Picture 6" descr="A drawing of a face&#10;&#10;Description generated with high confidence">
            <a:extLst>
              <a:ext uri="{FF2B5EF4-FFF2-40B4-BE49-F238E27FC236}">
                <a16:creationId xmlns:a16="http://schemas.microsoft.com/office/drawing/2014/main" xmlns="" id="{F4251A33-31F2-4337-8FD3-3BF83FC9F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129720" y="1550767"/>
            <a:ext cx="2999680" cy="13903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60EB8F-7194-4D57-B019-BE56B59F0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041" y="3697579"/>
            <a:ext cx="1657132" cy="1769001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CB0DF99-27B0-457A-99F6-7FA87FD8A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605" y="2941111"/>
            <a:ext cx="1956337" cy="181939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263B5B-CEB0-4658-9E91-8C6780279B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976919" y="3331581"/>
            <a:ext cx="1835040" cy="213499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0510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35</TotalTime>
  <Words>73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Main Event</vt:lpstr>
      <vt:lpstr>I believe in jesus Christ god’s only son our lord</vt:lpstr>
      <vt:lpstr>How is Christianity different from other religions?</vt:lpstr>
      <vt:lpstr>Slide 3</vt:lpstr>
      <vt:lpstr>Slide 4</vt:lpstr>
      <vt:lpstr>Slide 5</vt:lpstr>
      <vt:lpstr>What does this mean for you?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believe in jesus Christ god’s only son our lord</dc:title>
  <dc:creator>Geoff Macpherson</dc:creator>
  <cp:lastModifiedBy>Trinity Church</cp:lastModifiedBy>
  <cp:revision>5</cp:revision>
  <dcterms:created xsi:type="dcterms:W3CDTF">2018-01-19T04:00:23Z</dcterms:created>
  <dcterms:modified xsi:type="dcterms:W3CDTF">2018-01-20T20:52:10Z</dcterms:modified>
</cp:coreProperties>
</file>