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2/19/2017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i="1" dirty="0" smtClean="0"/>
              <a:t>How a Believer’s Death is Precious</a:t>
            </a:r>
            <a:endParaRPr lang="en-NZ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4400" b="1" dirty="0" smtClean="0"/>
              <a:t>Psalm 116: 15</a:t>
            </a:r>
            <a:endParaRPr lang="en-NZ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NZ" sz="2800" b="1" dirty="0" smtClean="0"/>
              <a:t>Precious: How it is that a saints death is of value to God</a:t>
            </a:r>
          </a:p>
          <a:p>
            <a:pPr marL="880110" lvl="1" indent="-514350"/>
            <a:r>
              <a:rPr lang="en-NZ" sz="2400" dirty="0" smtClean="0"/>
              <a:t>Precious because God doesn’t easily allow it</a:t>
            </a:r>
          </a:p>
          <a:p>
            <a:pPr marL="880110" lvl="1" indent="-514350"/>
            <a:r>
              <a:rPr lang="en-NZ" sz="2400" dirty="0" smtClean="0"/>
              <a:t>Precious as a testimony to others</a:t>
            </a:r>
          </a:p>
          <a:p>
            <a:pPr marL="880110" lvl="1" indent="-514350"/>
            <a:r>
              <a:rPr lang="en-NZ" sz="2400" dirty="0" smtClean="0"/>
              <a:t>Precious to even make others envy</a:t>
            </a:r>
          </a:p>
          <a:p>
            <a:pPr marL="880110" lvl="1" indent="-514350"/>
            <a:endParaRPr lang="en-NZ" sz="2400" dirty="0" smtClean="0"/>
          </a:p>
          <a:p>
            <a:pPr marL="624078" indent="-514350">
              <a:buFont typeface="+mj-lt"/>
              <a:buAutoNum type="arabicPeriod"/>
            </a:pPr>
            <a:r>
              <a:rPr lang="en-NZ" sz="2800" b="1" dirty="0" smtClean="0"/>
              <a:t>Saints: why your death is precious</a:t>
            </a:r>
            <a:endParaRPr lang="en-NZ" sz="28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50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How a Believer’s Death is Precious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 Believer’s Death is Precious</dc:title>
  <dc:creator>Trinity Church</dc:creator>
  <cp:lastModifiedBy>Trinity Church</cp:lastModifiedBy>
  <cp:revision>3</cp:revision>
  <dcterms:created xsi:type="dcterms:W3CDTF">2017-02-18T20:29:48Z</dcterms:created>
  <dcterms:modified xsi:type="dcterms:W3CDTF">2017-02-18T22:26:08Z</dcterms:modified>
</cp:coreProperties>
</file>