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7948264"/>
            <a:ext cx="8389440" cy="14617624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Bigger then these four walls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Acts 11:19-30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Everyday believes were running away from persecution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200" b="1" dirty="0" smtClean="0"/>
              <a:t>They shared the Gospel where they went.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200" b="1" dirty="0" smtClean="0"/>
              <a:t>It was a scattering, they went to many places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2200" b="1" dirty="0" smtClean="0"/>
              <a:t>We all share in our own way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000" b="1" dirty="0" smtClean="0"/>
              <a:t>N</a:t>
            </a:r>
            <a:r>
              <a:rPr lang="en-NZ" sz="2000" b="1" dirty="0" smtClean="0"/>
              <a:t>one of us is perfect.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000" b="1" dirty="0" smtClean="0"/>
              <a:t>We do the best we can.</a:t>
            </a:r>
            <a:endParaRPr lang="en-NZ" sz="2000" b="1" dirty="0" smtClean="0"/>
          </a:p>
          <a:p>
            <a:pPr marL="1431925" lvl="3" indent="-514350">
              <a:tabLst>
                <a:tab pos="987425" algn="l"/>
              </a:tabLst>
            </a:pPr>
            <a:r>
              <a:rPr lang="en-NZ" sz="2000" b="1" dirty="0" smtClean="0"/>
              <a:t>We should support each others for the good they are doing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Different churches have different ideas.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should seek how we can encourage them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should accept encouragement from them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can learn from each other.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None of us can truly understand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open discussion we can help with other to a better understanding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THINK: What can I do to help the church I attend?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How can I serve the church?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How can I minister with the church?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How does God want me to use my talents?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What is our role i</a:t>
            </a:r>
            <a:r>
              <a:rPr lang="en-NZ" b="1" dirty="0" smtClean="0"/>
              <a:t>n the Global church?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How can our church support another church?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Our church should be bigger then the building we meet in.</a:t>
            </a:r>
            <a:endParaRPr lang="en-NZ" b="1" smtClean="0"/>
          </a:p>
          <a:p>
            <a:pPr marL="1431925" lvl="3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196472</TotalTime>
  <Words>177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381</cp:revision>
  <dcterms:created xsi:type="dcterms:W3CDTF">2007-11-17T19:27:01Z</dcterms:created>
  <dcterms:modified xsi:type="dcterms:W3CDTF">2017-02-11T22:23:15Z</dcterms:modified>
</cp:coreProperties>
</file>