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15221072"/>
            <a:ext cx="8389440" cy="21818424"/>
          </a:xfrm>
        </p:spPr>
        <p:txBody>
          <a:bodyPr/>
          <a:lstStyle/>
          <a:p>
            <a:pPr marL="911225" lvl="1" indent="-514350">
              <a:buNone/>
              <a:tabLst>
                <a:tab pos="987425" algn="l"/>
              </a:tabLst>
            </a:pPr>
            <a:r>
              <a:rPr lang="en-NZ" b="1" dirty="0" smtClean="0"/>
              <a:t>Healing the hole  Acts 1:12-26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Betrayal, Part of life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At the beginning of Acts the disciples are recovering from the betrayal by Judas.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Judas has gone, so it is decided to replace him.</a:t>
            </a:r>
          </a:p>
          <a:p>
            <a:pPr marL="1166813" lvl="2" indent="-514350">
              <a:tabLst>
                <a:tab pos="987425" algn="l"/>
              </a:tabLst>
            </a:pPr>
            <a:r>
              <a:rPr lang="en-NZ" b="1" dirty="0" smtClean="0"/>
              <a:t>They chose Matthias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The Gathering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Progress comes from unity, the meeting together with other people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Good place for fellowship, unity, wisdom, love, healing, and other good stuff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The Need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 scriptures showed that the betrayal was goin</a:t>
            </a:r>
            <a:r>
              <a:rPr lang="en-NZ" b="1" dirty="0" smtClean="0"/>
              <a:t>g to happen.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 scripture also says that the place should</a:t>
            </a:r>
            <a:r>
              <a:rPr lang="en-NZ" b="1" dirty="0" smtClean="0"/>
              <a:t> be refilled with someone else.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Someone needed to fill the place left by Judas, someone who had been there for all of the ministry of 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The Consideration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 group used their knowledge given to them by God to get a list of potential men who had the required qualifications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 group talked and thought through the process and from the group of 120 they found 2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How were they going to choose between the 2?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The Decision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Because they had gone as far as possible with their human knowledge, the last step was given to God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They chose to “Cast lots” this is also a scriptural principle giving God the final choice.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God (Jesus) had chosen the original 12, so it makes sense to let Him choose the replacement person as well.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b="1" dirty="0" smtClean="0"/>
              <a:t>Conclusion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It is wise to share within a fellowship about our trials, it is a place where we can find wisdom to help us with our situation.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dirty="0" smtClean="0"/>
              <a:t>It also helps the fellowship to grow in care for each other.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NZ" b="1" smtClean="0"/>
              <a:t>Sometimes </a:t>
            </a:r>
            <a:r>
              <a:rPr lang="en-NZ" b="1" dirty="0" smtClean="0"/>
              <a:t>God will step in and make things happens, other times He lets the fellowship make things happen.</a:t>
            </a:r>
            <a:endParaRPr lang="en-N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195728</TotalTime>
  <Words>298</Words>
  <Application>Microsoft Office PowerPoint</Application>
  <PresentationFormat>On-screen Show (4:3)</PresentationFormat>
  <Paragraphs>25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369</cp:revision>
  <dcterms:created xsi:type="dcterms:W3CDTF">2007-11-17T19:27:01Z</dcterms:created>
  <dcterms:modified xsi:type="dcterms:W3CDTF">2016-06-11T23:14:30Z</dcterms:modified>
</cp:coreProperties>
</file>