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80720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Xavier’s friend with broken leg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Nikko friends asking about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Mission team on island fixing buildings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Relationship with school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194842</TotalTime>
  <Words>20</Words>
  <Application>Microsoft Office PowerPoint</Application>
  <PresentationFormat>On-screen Show (4:3)</PresentationFormat>
  <Paragraphs>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357</cp:revision>
  <dcterms:created xsi:type="dcterms:W3CDTF">2007-11-17T19:27:01Z</dcterms:created>
  <dcterms:modified xsi:type="dcterms:W3CDTF">2015-09-19T23:02:37Z</dcterms:modified>
</cp:coreProperties>
</file>