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3699792"/>
            <a:ext cx="8389440" cy="10369152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NZ" sz="3200" b="1" dirty="0" smtClean="0"/>
              <a:t>When the call comes	1 Kings 19:11-21</a:t>
            </a:r>
          </a:p>
          <a:p>
            <a:r>
              <a:rPr lang="en-NZ" sz="3200" dirty="0" smtClean="0"/>
              <a:t>God has plans, </a:t>
            </a:r>
          </a:p>
          <a:p>
            <a:pPr lvl="1"/>
            <a:r>
              <a:rPr lang="en-NZ" sz="2800" dirty="0" smtClean="0"/>
              <a:t>He uses people to make </a:t>
            </a:r>
            <a:r>
              <a:rPr lang="en-NZ" sz="2800" dirty="0" smtClean="0"/>
              <a:t>them happen</a:t>
            </a:r>
          </a:p>
          <a:p>
            <a:pPr lvl="1"/>
            <a:r>
              <a:rPr lang="en-NZ" sz="2800" dirty="0" smtClean="0"/>
              <a:t>God calls people to be part of His </a:t>
            </a:r>
            <a:r>
              <a:rPr lang="en-NZ" sz="2800" dirty="0" smtClean="0"/>
              <a:t>plans</a:t>
            </a:r>
          </a:p>
          <a:p>
            <a:pPr lvl="1"/>
            <a:r>
              <a:rPr lang="en-NZ" sz="2800" dirty="0" smtClean="0"/>
              <a:t>God’s plan is complex and we are pieces of His plan</a:t>
            </a:r>
          </a:p>
          <a:p>
            <a:pPr lvl="1"/>
            <a:r>
              <a:rPr lang="en-NZ" sz="2800" dirty="0" smtClean="0"/>
              <a:t>God’s plan involves a call and response</a:t>
            </a:r>
          </a:p>
          <a:p>
            <a:pPr lvl="1"/>
            <a:r>
              <a:rPr lang="en-NZ" sz="2800" dirty="0" smtClean="0"/>
              <a:t>Each of us has a </a:t>
            </a:r>
            <a:r>
              <a:rPr lang="en-NZ" sz="2800" dirty="0" smtClean="0"/>
              <a:t>calling</a:t>
            </a:r>
          </a:p>
          <a:p>
            <a:pPr lvl="2"/>
            <a:r>
              <a:rPr lang="en-NZ" dirty="0" smtClean="0"/>
              <a:t>Our part is unique</a:t>
            </a:r>
          </a:p>
          <a:p>
            <a:pPr lvl="2"/>
            <a:r>
              <a:rPr lang="en-NZ" dirty="0" smtClean="0"/>
              <a:t>We </a:t>
            </a:r>
            <a:r>
              <a:rPr lang="en-NZ" dirty="0" smtClean="0"/>
              <a:t>need to act on that to be fulfilled and to play our </a:t>
            </a:r>
            <a:r>
              <a:rPr lang="en-NZ" dirty="0" smtClean="0"/>
              <a:t>part</a:t>
            </a:r>
          </a:p>
          <a:p>
            <a:pPr lvl="1"/>
            <a:r>
              <a:rPr lang="en-NZ" sz="2800" dirty="0" smtClean="0"/>
              <a:t>God’s call involves relationship</a:t>
            </a:r>
          </a:p>
          <a:p>
            <a:pPr lvl="2">
              <a:buNone/>
            </a:pPr>
            <a:r>
              <a:rPr lang="en-NZ" sz="2800" dirty="0" smtClean="0"/>
              <a:t>Not all alike but all can be mutually beneficial</a:t>
            </a:r>
          </a:p>
          <a:p>
            <a:pPr lvl="2">
              <a:buNone/>
            </a:pPr>
            <a:r>
              <a:rPr lang="en-NZ" sz="2800" dirty="0" smtClean="0"/>
              <a:t>God’s call involves </a:t>
            </a:r>
            <a:r>
              <a:rPr lang="en-NZ" sz="2800" smtClean="0"/>
              <a:t>follow </a:t>
            </a:r>
            <a:r>
              <a:rPr lang="en-NZ" sz="2800" smtClean="0"/>
              <a:t>through</a:t>
            </a:r>
          </a:p>
          <a:p>
            <a:pPr lvl="2">
              <a:buNone/>
            </a:pPr>
            <a:endParaRPr lang="en-NZ" sz="2800" dirty="0" smtClean="0"/>
          </a:p>
          <a:p>
            <a:pPr lvl="2">
              <a:buNone/>
            </a:pPr>
            <a:endParaRPr lang="en-NZ" dirty="0" smtClean="0"/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NZ" sz="2400" dirty="0" smtClean="0"/>
              <a:t>	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194820</TotalTime>
  <Words>5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355</cp:revision>
  <dcterms:created xsi:type="dcterms:W3CDTF">2007-11-17T19:27:01Z</dcterms:created>
  <dcterms:modified xsi:type="dcterms:W3CDTF">2015-09-12T23:33:27Z</dcterms:modified>
</cp:coreProperties>
</file>