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2772800"/>
            <a:ext cx="8389440" cy="1857806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Different Responses to 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Elijah is coming back to Ahab to tell him the rain is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coming back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 was going to prove He was God first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Denying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Ahab wanted to be able to ignore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Lots of people act like there is no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But everyone has some knowledge of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Don't do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anything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People know God is there, but don't do anything about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Israelites didn't want to make a decision, and were happy for Elijah to do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everything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Who will you serve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There's no middle with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enemies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prophets of Baal rejected God and followed someone else 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They were working hard trying to prove they were the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best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right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response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Faith in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How will you respond to Jesus?</a:t>
            </a: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32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193864</TotalTime>
  <Words>131</Words>
  <Application>Microsoft Office PowerPoint</Application>
  <PresentationFormat>On-screen Show (4:3)</PresentationFormat>
  <Paragraphs>27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339</cp:revision>
  <dcterms:created xsi:type="dcterms:W3CDTF">2007-11-17T19:27:01Z</dcterms:created>
  <dcterms:modified xsi:type="dcterms:W3CDTF">2015-05-09T23:43:03Z</dcterms:modified>
</cp:coreProperties>
</file>