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53" autoAdjust="0"/>
    <p:restoredTop sz="94660"/>
  </p:normalViewPr>
  <p:slideViewPr>
    <p:cSldViewPr snapToGrid="0">
      <p:cViewPr varScale="1">
        <p:scale>
          <a:sx n="85" d="100"/>
          <a:sy n="85" d="100"/>
        </p:scale>
        <p:origin x="90" y="10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45F-E7E0-4909-A1FD-0A11C668021B}" type="datetimeFigureOut">
              <a:rPr lang="en-NZ" smtClean="0"/>
              <a:t>21/02/2015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AEE40-46BD-49CF-A10B-21A0F2C513D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969630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45F-E7E0-4909-A1FD-0A11C668021B}" type="datetimeFigureOut">
              <a:rPr lang="en-NZ" smtClean="0"/>
              <a:t>21/02/2015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AEE40-46BD-49CF-A10B-21A0F2C513D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590151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45F-E7E0-4909-A1FD-0A11C668021B}" type="datetimeFigureOut">
              <a:rPr lang="en-NZ" smtClean="0"/>
              <a:t>21/02/2015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AEE40-46BD-49CF-A10B-21A0F2C513D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215933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45F-E7E0-4909-A1FD-0A11C668021B}" type="datetimeFigureOut">
              <a:rPr lang="en-NZ" smtClean="0"/>
              <a:t>21/02/2015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AEE40-46BD-49CF-A10B-21A0F2C513D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926700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45F-E7E0-4909-A1FD-0A11C668021B}" type="datetimeFigureOut">
              <a:rPr lang="en-NZ" smtClean="0"/>
              <a:t>21/02/2015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AEE40-46BD-49CF-A10B-21A0F2C513D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57906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45F-E7E0-4909-A1FD-0A11C668021B}" type="datetimeFigureOut">
              <a:rPr lang="en-NZ" smtClean="0"/>
              <a:t>21/02/2015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AEE40-46BD-49CF-A10B-21A0F2C513D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607540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45F-E7E0-4909-A1FD-0A11C668021B}" type="datetimeFigureOut">
              <a:rPr lang="en-NZ" smtClean="0"/>
              <a:t>21/02/2015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AEE40-46BD-49CF-A10B-21A0F2C513D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209349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45F-E7E0-4909-A1FD-0A11C668021B}" type="datetimeFigureOut">
              <a:rPr lang="en-NZ" smtClean="0"/>
              <a:t>21/02/2015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AEE40-46BD-49CF-A10B-21A0F2C513D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788517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45F-E7E0-4909-A1FD-0A11C668021B}" type="datetimeFigureOut">
              <a:rPr lang="en-NZ" smtClean="0"/>
              <a:t>21/02/2015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AEE40-46BD-49CF-A10B-21A0F2C513D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337137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45F-E7E0-4909-A1FD-0A11C668021B}" type="datetimeFigureOut">
              <a:rPr lang="en-NZ" smtClean="0"/>
              <a:t>21/02/2015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AEE40-46BD-49CF-A10B-21A0F2C513D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793568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45F-E7E0-4909-A1FD-0A11C668021B}" type="datetimeFigureOut">
              <a:rPr lang="en-NZ" smtClean="0"/>
              <a:t>21/02/2015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AEE40-46BD-49CF-A10B-21A0F2C513D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940918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B5545F-E7E0-4909-A1FD-0A11C668021B}" type="datetimeFigureOut">
              <a:rPr lang="en-NZ" smtClean="0"/>
              <a:t>21/02/2015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2AEE40-46BD-49CF-A10B-21A0F2C513D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109426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NZ" b="1" dirty="0" smtClean="0"/>
              <a:t>Sharing Your Faith: sharing with Sikhs</a:t>
            </a:r>
            <a:endParaRPr lang="en-N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NZ" sz="5400" dirty="0" smtClean="0"/>
              <a:t>1 Peter 3.15-16</a:t>
            </a:r>
          </a:p>
          <a:p>
            <a:endParaRPr lang="en-NZ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695700"/>
            <a:ext cx="2540000" cy="3162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8639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b="1" dirty="0" smtClean="0"/>
              <a:t>Let us pray for our Sikh neighbours…</a:t>
            </a:r>
            <a:endParaRPr lang="en-NZ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56945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b="1" dirty="0" smtClean="0"/>
              <a:t>Our </a:t>
            </a:r>
            <a:r>
              <a:rPr lang="en-NZ" b="1" dirty="0" smtClean="0"/>
              <a:t>Neighbours: </a:t>
            </a:r>
            <a:r>
              <a:rPr lang="en-NZ" b="1" dirty="0" smtClean="0"/>
              <a:t>Sikhs in Takanini</a:t>
            </a:r>
            <a:r>
              <a:rPr lang="en-NZ" dirty="0" smtClean="0"/>
              <a:t>: </a:t>
            </a:r>
            <a:br>
              <a:rPr lang="en-NZ" dirty="0" smtClean="0"/>
            </a:br>
            <a:endParaRPr lang="en-NZ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9945" y="1356753"/>
            <a:ext cx="6383555" cy="4787666"/>
          </a:xfrm>
        </p:spPr>
      </p:pic>
    </p:spTree>
    <p:extLst>
      <p:ext uri="{BB962C8B-B14F-4D97-AF65-F5344CB8AC3E}">
        <p14:creationId xmlns:p14="http://schemas.microsoft.com/office/powerpoint/2010/main" val="1014470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b="1" dirty="0" smtClean="0"/>
              <a:t>What Sikh’s believe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/>
          </a:bodyPr>
          <a:lstStyle/>
          <a:p>
            <a:pPr lvl="0"/>
            <a:r>
              <a:rPr lang="en-GB" dirty="0" smtClean="0"/>
              <a:t>There is only one God (no Trinity)</a:t>
            </a:r>
            <a:endParaRPr lang="en-NZ" dirty="0" smtClean="0"/>
          </a:p>
          <a:p>
            <a:pPr lvl="0"/>
            <a:r>
              <a:rPr lang="en-GB" dirty="0" smtClean="0"/>
              <a:t>God is without form, or gender (not a Person)</a:t>
            </a:r>
            <a:endParaRPr lang="en-NZ" dirty="0" smtClean="0"/>
          </a:p>
          <a:p>
            <a:pPr lvl="0"/>
            <a:r>
              <a:rPr lang="en-GB" dirty="0" smtClean="0"/>
              <a:t>God is in everything: (not able to stand alone) </a:t>
            </a:r>
          </a:p>
          <a:p>
            <a:pPr lvl="0"/>
            <a:r>
              <a:rPr lang="en-GB" dirty="0" smtClean="0"/>
              <a:t>Everyone has direct access to God (no Mediator, not sinners)</a:t>
            </a:r>
            <a:endParaRPr lang="en-NZ" dirty="0" smtClean="0"/>
          </a:p>
          <a:p>
            <a:pPr lvl="0"/>
            <a:r>
              <a:rPr lang="en-GB" dirty="0" smtClean="0"/>
              <a:t>A good life is lived as part of a community, by living honestly and caring for others (works, not faith)</a:t>
            </a:r>
            <a:endParaRPr lang="en-NZ" dirty="0" smtClean="0"/>
          </a:p>
          <a:p>
            <a:pPr lvl="0"/>
            <a:r>
              <a:rPr lang="en-GB" dirty="0" smtClean="0"/>
              <a:t>The sacred Scriptures, </a:t>
            </a:r>
            <a:r>
              <a:rPr lang="en-GB" b="1" i="1" dirty="0" smtClean="0"/>
              <a:t>Guru </a:t>
            </a:r>
            <a:r>
              <a:rPr lang="en-GB" b="1" i="1" dirty="0" err="1" smtClean="0"/>
              <a:t>Granth</a:t>
            </a:r>
            <a:r>
              <a:rPr lang="en-GB" b="1" i="1" dirty="0" smtClean="0"/>
              <a:t> Sahib</a:t>
            </a:r>
            <a:r>
              <a:rPr lang="en-GB" dirty="0" smtClean="0"/>
              <a:t> are at the centre of Sikh beliefs and worship. These are the revelations of God to the ten gurus.</a:t>
            </a:r>
            <a:endParaRPr lang="en-NZ" dirty="0" smtClean="0"/>
          </a:p>
          <a:p>
            <a:endParaRPr lang="en-NZ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4755" y="0"/>
            <a:ext cx="2540000" cy="3162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9841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The Three Duties of Sikhism: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814108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GB" sz="3600" b="1" dirty="0" smtClean="0"/>
              <a:t>Pray: </a:t>
            </a:r>
            <a:r>
              <a:rPr lang="en-GB" sz="3600" dirty="0" smtClean="0"/>
              <a:t>keep God in mind at all times</a:t>
            </a:r>
            <a:endParaRPr lang="en-NZ" sz="3600" dirty="0" smtClean="0"/>
          </a:p>
          <a:p>
            <a:pPr marL="514350" lvl="0" indent="-514350">
              <a:buFont typeface="+mj-lt"/>
              <a:buAutoNum type="arabicPeriod"/>
            </a:pPr>
            <a:r>
              <a:rPr lang="en-GB" sz="3600" b="1" dirty="0" smtClean="0"/>
              <a:t>Work: </a:t>
            </a:r>
            <a:r>
              <a:rPr lang="en-GB" sz="3600" dirty="0" smtClean="0"/>
              <a:t>earn an honest living</a:t>
            </a:r>
            <a:endParaRPr lang="en-NZ" sz="3600" dirty="0" smtClean="0"/>
          </a:p>
          <a:p>
            <a:pPr marL="514350" lvl="0" indent="-514350">
              <a:buFont typeface="+mj-lt"/>
              <a:buAutoNum type="arabicPeriod"/>
            </a:pPr>
            <a:r>
              <a:rPr lang="en-GB" sz="3600" b="1" dirty="0" smtClean="0"/>
              <a:t>Give: </a:t>
            </a:r>
            <a:r>
              <a:rPr lang="en-GB" sz="3600" dirty="0" smtClean="0"/>
              <a:t>giving to charity and caring for others</a:t>
            </a:r>
            <a:endParaRPr lang="en-NZ" sz="3600" dirty="0" smtClean="0"/>
          </a:p>
          <a:p>
            <a:endParaRPr lang="en-NZ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4755" y="3695700"/>
            <a:ext cx="2540000" cy="3162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1691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The Five Ks of Sikhism: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GB" dirty="0" smtClean="0"/>
              <a:t>Hair (</a:t>
            </a:r>
            <a:r>
              <a:rPr lang="en-GB" b="1" dirty="0" err="1" smtClean="0"/>
              <a:t>Kesh</a:t>
            </a:r>
            <a:r>
              <a:rPr lang="en-GB" dirty="0" smtClean="0"/>
              <a:t>): Hair is holy, and as a gift from God, shouldn’t be cut off. It symbolises denial of self and a spiritual life.</a:t>
            </a:r>
            <a:endParaRPr lang="en-NZ" dirty="0" smtClean="0"/>
          </a:p>
          <a:p>
            <a:pPr lvl="0"/>
            <a:r>
              <a:rPr lang="en-GB" dirty="0" smtClean="0"/>
              <a:t>Steel bracelet (</a:t>
            </a:r>
            <a:r>
              <a:rPr lang="en-GB" b="1" dirty="0" err="1" smtClean="0"/>
              <a:t>kara</a:t>
            </a:r>
            <a:r>
              <a:rPr lang="en-GB" dirty="0" smtClean="0"/>
              <a:t>): reminder to live for God, not do anything the Guru forbids, and that God is eternal.</a:t>
            </a:r>
            <a:endParaRPr lang="en-NZ" dirty="0" smtClean="0"/>
          </a:p>
          <a:p>
            <a:pPr lvl="0"/>
            <a:r>
              <a:rPr lang="en-GB" dirty="0" smtClean="0"/>
              <a:t>Wooden Comb (</a:t>
            </a:r>
            <a:r>
              <a:rPr lang="en-GB" b="1" dirty="0" smtClean="0"/>
              <a:t>Kanga</a:t>
            </a:r>
            <a:r>
              <a:rPr lang="en-GB" dirty="0" smtClean="0"/>
              <a:t>): Symbolises cleanliness of body and mind.</a:t>
            </a:r>
            <a:endParaRPr lang="en-NZ" dirty="0" smtClean="0"/>
          </a:p>
          <a:p>
            <a:pPr lvl="0"/>
            <a:r>
              <a:rPr lang="en-GB" dirty="0" smtClean="0"/>
              <a:t>Cotton Underwear (</a:t>
            </a:r>
            <a:r>
              <a:rPr lang="en-GB" b="1" dirty="0" err="1" smtClean="0"/>
              <a:t>Kaccha</a:t>
            </a:r>
            <a:r>
              <a:rPr lang="en-GB" dirty="0" smtClean="0"/>
              <a:t>): a symbol of chastity.</a:t>
            </a:r>
            <a:endParaRPr lang="en-NZ" dirty="0" smtClean="0"/>
          </a:p>
          <a:p>
            <a:pPr lvl="0"/>
            <a:r>
              <a:rPr lang="en-GB" dirty="0" smtClean="0"/>
              <a:t>A Steel Dagger or sword (</a:t>
            </a:r>
            <a:r>
              <a:rPr lang="en-GB" b="1" dirty="0" err="1" smtClean="0"/>
              <a:t>Kirpan</a:t>
            </a:r>
            <a:r>
              <a:rPr lang="en-GB" dirty="0" smtClean="0"/>
              <a:t>): a ceremonial or real dagger to symbolise spirituality, defence of the good, and defence of Sikhism.</a:t>
            </a:r>
            <a:endParaRPr lang="en-NZ" dirty="0" smtClean="0"/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871417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The Four Taboos of the Takanini </a:t>
            </a:r>
            <a:r>
              <a:rPr lang="en-GB" b="1" dirty="0" err="1" smtClean="0"/>
              <a:t>Gurwara</a:t>
            </a:r>
            <a:endParaRPr lang="en-NZ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289" y="1814336"/>
            <a:ext cx="10515600" cy="4351338"/>
          </a:xfrm>
        </p:spPr>
        <p:txBody>
          <a:bodyPr/>
          <a:lstStyle/>
          <a:p>
            <a:pPr marL="514350" lvl="0" indent="-514350">
              <a:buFont typeface="+mj-lt"/>
              <a:buAutoNum type="arabicPeriod"/>
            </a:pPr>
            <a:r>
              <a:rPr lang="en-GB" sz="4000" dirty="0" smtClean="0"/>
              <a:t>Do not cut your hair</a:t>
            </a:r>
            <a:endParaRPr lang="en-NZ" sz="4000" dirty="0" smtClean="0"/>
          </a:p>
          <a:p>
            <a:pPr marL="514350" lvl="0" indent="-514350">
              <a:buFont typeface="+mj-lt"/>
              <a:buAutoNum type="arabicPeriod"/>
            </a:pPr>
            <a:r>
              <a:rPr lang="en-GB" sz="4000" dirty="0" smtClean="0"/>
              <a:t>Do not commit adultery</a:t>
            </a:r>
            <a:endParaRPr lang="en-NZ" sz="4000" dirty="0" smtClean="0"/>
          </a:p>
          <a:p>
            <a:pPr marL="514350" lvl="0" indent="-514350">
              <a:buFont typeface="+mj-lt"/>
              <a:buAutoNum type="arabicPeriod"/>
            </a:pPr>
            <a:r>
              <a:rPr lang="en-GB" sz="4000" dirty="0" smtClean="0"/>
              <a:t>Do not partake in tobacco or alcohol</a:t>
            </a:r>
            <a:endParaRPr lang="en-NZ" sz="4000" dirty="0" smtClean="0"/>
          </a:p>
          <a:p>
            <a:pPr marL="514350" lvl="0" indent="-514350">
              <a:buFont typeface="+mj-lt"/>
              <a:buAutoNum type="arabicPeriod"/>
            </a:pPr>
            <a:r>
              <a:rPr lang="en-GB" sz="4000" dirty="0" smtClean="0"/>
              <a:t>Do not eat Halal meat (many Sikhs are vegetarian)</a:t>
            </a:r>
            <a:endParaRPr lang="en-NZ" sz="4000" dirty="0" smtClean="0"/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205746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b="1" dirty="0" smtClean="0"/>
              <a:t>Initiations &amp; Holy Days</a:t>
            </a:r>
            <a:endParaRPr lang="en-NZ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619044" cy="4351338"/>
          </a:xfrm>
        </p:spPr>
        <p:txBody>
          <a:bodyPr>
            <a:normAutofit/>
          </a:bodyPr>
          <a:lstStyle/>
          <a:p>
            <a:r>
              <a:rPr lang="en-GB" sz="3600" b="1" dirty="0" smtClean="0"/>
              <a:t>Initiation ceremony: </a:t>
            </a:r>
            <a:r>
              <a:rPr lang="en-GB" sz="3600" dirty="0" err="1" smtClean="0"/>
              <a:t>Amrit</a:t>
            </a:r>
            <a:r>
              <a:rPr lang="en-GB" sz="3600" dirty="0" smtClean="0"/>
              <a:t> </a:t>
            </a:r>
            <a:endParaRPr lang="en-NZ" sz="3600" dirty="0" smtClean="0"/>
          </a:p>
          <a:p>
            <a:r>
              <a:rPr lang="en-GB" sz="3600" b="1" dirty="0" smtClean="0"/>
              <a:t>Holy Days: </a:t>
            </a:r>
            <a:r>
              <a:rPr lang="en-GB" sz="3600" dirty="0" smtClean="0"/>
              <a:t>Diwali</a:t>
            </a:r>
            <a:endParaRPr lang="en-NZ" sz="3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9110" y="780408"/>
            <a:ext cx="4788157" cy="354323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017" y="3326928"/>
            <a:ext cx="4046539" cy="2581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8256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b="1" dirty="0" smtClean="0"/>
              <a:t>Salvation: how a Sikh is saved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6048022" cy="4351338"/>
          </a:xfrm>
        </p:spPr>
        <p:txBody>
          <a:bodyPr>
            <a:normAutofit/>
          </a:bodyPr>
          <a:lstStyle/>
          <a:p>
            <a:r>
              <a:rPr lang="en-NZ" dirty="0" smtClean="0"/>
              <a:t>God inside</a:t>
            </a:r>
          </a:p>
          <a:p>
            <a:r>
              <a:rPr lang="en-NZ" dirty="0" smtClean="0"/>
              <a:t>…rebirth, life, death, rebirth, life, death, rebirth, life, death, rebirth…</a:t>
            </a:r>
          </a:p>
          <a:p>
            <a:r>
              <a:rPr lang="en-NZ" dirty="0" smtClean="0"/>
              <a:t>Follow the </a:t>
            </a:r>
            <a:r>
              <a:rPr lang="en-NZ" b="1" i="1" dirty="0" smtClean="0"/>
              <a:t>Guru </a:t>
            </a:r>
            <a:r>
              <a:rPr lang="en-NZ" b="1" i="1" dirty="0" err="1" smtClean="0"/>
              <a:t>Granth</a:t>
            </a:r>
            <a:r>
              <a:rPr lang="en-NZ" b="1" i="1" dirty="0" smtClean="0"/>
              <a:t> Sahib </a:t>
            </a:r>
            <a:r>
              <a:rPr lang="en-NZ" dirty="0" smtClean="0"/>
              <a:t>(scriptures) and to please God and break </a:t>
            </a:r>
          </a:p>
          <a:p>
            <a:endParaRPr lang="en-NZ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6222" y="2782711"/>
            <a:ext cx="5219700" cy="3914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5462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549" y="0"/>
            <a:ext cx="12201098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chemeClr val="bg1"/>
                </a:solidFill>
              </a:rPr>
              <a:t>Sharing your faith with a Sikh: John14:6</a:t>
            </a:r>
            <a:endParaRPr lang="en-NZ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4800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Culture is not the way (or in the way):</a:t>
            </a:r>
            <a:r>
              <a:rPr lang="en-GB" sz="48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4800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Jesus doesn’t point to the way</a:t>
            </a:r>
            <a:r>
              <a:rPr lang="en-GB" sz="48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: 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4800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Jesus is the Way:</a:t>
            </a:r>
            <a:endParaRPr lang="en-NZ" sz="480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3161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386</Words>
  <Application>Microsoft Office PowerPoint</Application>
  <PresentationFormat>Widescreen</PresentationFormat>
  <Paragraphs>37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Sharing Your Faith: sharing with Sikhs</vt:lpstr>
      <vt:lpstr>Our Neighbours: Sikhs in Takanini:  </vt:lpstr>
      <vt:lpstr>What Sikh’s believe</vt:lpstr>
      <vt:lpstr>The Three Duties of Sikhism:</vt:lpstr>
      <vt:lpstr>The Five Ks of Sikhism:</vt:lpstr>
      <vt:lpstr>The Four Taboos of the Takanini Gurwara</vt:lpstr>
      <vt:lpstr>Initiations &amp; Holy Days</vt:lpstr>
      <vt:lpstr>Salvation: how a Sikh is saved</vt:lpstr>
      <vt:lpstr>Sharing your faith with a Sikh: John14:6</vt:lpstr>
      <vt:lpstr>Let us pray for our Sikh neighbours…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Geoff Macpherson</dc:creator>
  <cp:lastModifiedBy>Geoff Macpherson</cp:lastModifiedBy>
  <cp:revision>7</cp:revision>
  <dcterms:created xsi:type="dcterms:W3CDTF">2015-02-21T07:59:32Z</dcterms:created>
  <dcterms:modified xsi:type="dcterms:W3CDTF">2015-02-21T09:02:48Z</dcterms:modified>
</cp:coreProperties>
</file>