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1836696"/>
            <a:ext cx="8389440" cy="185060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 7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do we live a holy life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church in Corinth had lots of problems with relationships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families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thought the best was for men to stay separate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women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Get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married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us to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relationships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wants them to express love in the right way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marriage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given us good gifts to be used in the right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Stay single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Being single can be a blessing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who are happy single shouldn't be pushed into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married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Stay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married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Christians married to non-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christians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shouldn't separate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can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become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to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partner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called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have to choose, then we should pick God over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partner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is at the centre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can we bring into a relationship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bring God and the gospel into our families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192392</TotalTime>
  <Words>148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320</cp:revision>
  <dcterms:created xsi:type="dcterms:W3CDTF">2007-11-17T19:27:01Z</dcterms:created>
  <dcterms:modified xsi:type="dcterms:W3CDTF">2014-11-22T22:43:46Z</dcterms:modified>
</cp:coreProperties>
</file>