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30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012160"/>
            <a:ext cx="8389440" cy="136095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Luke 16: A hellish parable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been telling the people they should be wise with their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lives of the rich and poor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men: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rich man was really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rich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only looked about himself and didn't care about other people's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needs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Lazarus was a poor suffering man - but God knew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name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both died - the rich man woke up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hell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the angels rescued the poor man and took him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heaven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Just like how God rescues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rich man was in pain and wanted help - but it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forever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rich man wanted to save others... do we want to like he did?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People are going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somewhere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given us everything we need in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a plan - don't give up fighting for people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189814</TotalTime>
  <Words>143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291</cp:revision>
  <dcterms:created xsi:type="dcterms:W3CDTF">2007-11-17T19:27:01Z</dcterms:created>
  <dcterms:modified xsi:type="dcterms:W3CDTF">2014-06-14T23:39:29Z</dcterms:modified>
</cp:coreProperties>
</file>