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596336"/>
            <a:ext cx="8389440" cy="1497766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12: Blessed with Father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Genesis is about beginnings - of the world and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and Sarah lived in Ur and were getting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old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called them to leave and go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Canaan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working out His gospel plan through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works salvation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separation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told Abraham to move away from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Moving was a big deal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in Ur loved idols and worshipped many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wanted Abraham to change and leave that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changing is hard and makes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different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God promises something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better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changes lives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grace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promises blessings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 else wanted to become great by themselves. But God made Abraham great without him doing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saves us without us doing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God promises us hope for the future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189261</TotalTime>
  <Words>142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286</cp:revision>
  <dcterms:created xsi:type="dcterms:W3CDTF">2007-11-17T19:27:01Z</dcterms:created>
  <dcterms:modified xsi:type="dcterms:W3CDTF">2014-05-10T23:47:50Z</dcterms:modified>
</cp:coreProperties>
</file>