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-6004048"/>
            <a:ext cx="8245424" cy="1286204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2014 - Run the race of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faith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AutoNum type="arabicPeriod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Get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through 2014 by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running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Running can be hard work - like our Christian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life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It's a race - take off all your extra clothes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bags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Sometimes even good things can stop us from following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Prepare for the race - get rid of things that stop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Run with endurance - it's a long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race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Font typeface="+mj-lt"/>
              <a:buAutoNum type="arabicPeriod" startAt="2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Why run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Run because others have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run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Run looking at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want to give up when we look at ourselves - look at Jesus to keep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went through bad times - and is now in glory with God. Joy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!</a:t>
            </a:r>
            <a:endParaRPr lang="en-US" sz="2800" b="1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187036</TotalTime>
  <Words>110</Words>
  <Application>Microsoft Office PowerPoint</Application>
  <PresentationFormat>On-screen Show (4:3)</PresentationFormat>
  <Paragraphs>15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264</cp:revision>
  <dcterms:created xsi:type="dcterms:W3CDTF">2007-11-17T19:27:01Z</dcterms:created>
  <dcterms:modified xsi:type="dcterms:W3CDTF">2013-12-28T22:24:40Z</dcterms:modified>
</cp:coreProperties>
</file>