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3771800"/>
            <a:ext cx="8245424" cy="1036915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Wha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 the Christmas Angel Said</a:t>
            </a: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Don’t be afraid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shepherds were seen as sinful, low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Angels came to all sorts of people saying "don't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afraid“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Perfect angels remind people of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Good news - why we don't have to be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afraid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angels brought happy news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</a:t>
            </a: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- the </a:t>
            </a:r>
            <a:r>
              <a:rPr lang="en-US" sz="3200" b="1" dirty="0" err="1" smtClean="0">
                <a:latin typeface="Candara" pitchFamily="34" charset="0"/>
                <a:sym typeface="Wingdings" pitchFamily="2" charset="2"/>
              </a:rPr>
              <a:t>Saviour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 - has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come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Sick people need someone who can fix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problem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comes to fix our problem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Jesus is the chosen king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186906</TotalTime>
  <Words>84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262</cp:revision>
  <dcterms:created xsi:type="dcterms:W3CDTF">2007-11-17T19:27:01Z</dcterms:created>
  <dcterms:modified xsi:type="dcterms:W3CDTF">2013-12-21T22:29:37Z</dcterms:modified>
</cp:coreProperties>
</file>