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19064" y="-7588224"/>
            <a:ext cx="8245424" cy="1404156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meeting with his disciples before 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died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Philip asked Jesus to "show them God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Father“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Like how God had come to Abraham 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Moses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 the disciples would know God was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says that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don't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need to see God, because Jesus is 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God - the one true 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obedient to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Father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and the Father are one - seeing Jesus is seeing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to believe in Jesus as God - we can't believe in God without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us to worship - He wants us to worship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look for all sorts of things to worship - God tells us to stop and look 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 we paying proper attention to Jesus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 we 'believe' and see Jesus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Do we know Jesus not just know about him?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185643</TotalTime>
  <Words>152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249</cp:revision>
  <dcterms:created xsi:type="dcterms:W3CDTF">2007-11-17T19:27:01Z</dcterms:created>
  <dcterms:modified xsi:type="dcterms:W3CDTF">2013-10-05T22:28:27Z</dcterms:modified>
</cp:coreProperties>
</file>