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568" r:id="rId2"/>
    <p:sldId id="561" r:id="rId3"/>
    <p:sldId id="566" r:id="rId4"/>
    <p:sldId id="567" r:id="rId5"/>
    <p:sldId id="560" r:id="rId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2052720"/>
            <a:ext cx="8424936" cy="1756995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The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Trinity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told his disciples to baptise people in the name of "The Father, the Son and the Holy Spirit“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What is the Trinity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There is One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Lord is the only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says that there is only one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Jesus says that he is part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God is also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Three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The Father is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is also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John the Baptist called Jesus God ("The Lord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")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called himself the same names as God - "I Am"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said he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Was Jesus telling the truth or lying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Holy Spirit 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Holy Spirit was part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creation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Bible calls the Holy Spirit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How can we worship the Trinity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need to worship all of God -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Trinity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were made in the likeness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obey God the Father and copy Jesus with the Spirit helping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Grace, love and fellowship - the Trinity shows it perfectly, and we can experience it with God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88640"/>
            <a:ext cx="8424936" cy="640871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600" b="1" dirty="0" smtClean="0">
                <a:latin typeface="Candara" pitchFamily="34" charset="0"/>
                <a:sym typeface="Wingdings" pitchFamily="2" charset="2"/>
              </a:rPr>
              <a:t>"Therefore I tell you, do not worry about your life, what you will eat or drink; or about your body, what you will wear. Is not life more important than food, and the body more </a:t>
            </a:r>
            <a:r>
              <a:rPr lang="en-US" sz="3600" b="1" dirty="0" smtClean="0">
                <a:latin typeface="Candara" pitchFamily="34" charset="0"/>
                <a:sym typeface="Wingdings" pitchFamily="2" charset="2"/>
              </a:rPr>
              <a:t>important </a:t>
            </a:r>
            <a:r>
              <a:rPr lang="en-US" sz="3600" b="1" dirty="0" smtClean="0">
                <a:latin typeface="Candara" pitchFamily="34" charset="0"/>
                <a:sym typeface="Wingdings" pitchFamily="2" charset="2"/>
              </a:rPr>
              <a:t>than clothes</a:t>
            </a:r>
            <a:r>
              <a:rPr lang="en-US" sz="36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6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600" b="1" dirty="0" smtClean="0">
                <a:latin typeface="Candara" pitchFamily="34" charset="0"/>
                <a:sym typeface="Wingdings" pitchFamily="2" charset="2"/>
              </a:rPr>
              <a:t>Matthew 6:25</a:t>
            </a:r>
            <a:endParaRPr lang="en-NZ" sz="36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:\Trinity\trinity diagra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88639"/>
            <a:ext cx="6115397" cy="6586627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F:\Trinity\trinity diagram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124744"/>
            <a:ext cx="3705580" cy="3992046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1052736"/>
            <a:ext cx="390525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184614</TotalTime>
  <Words>232</Words>
  <Application>Microsoft Office PowerPoint</Application>
  <PresentationFormat>On-screen Show (4:3)</PresentationFormat>
  <Paragraphs>34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Metro</vt:lpstr>
      <vt:lpstr>Slide 1</vt:lpstr>
      <vt:lpstr>Slide 2</vt:lpstr>
      <vt:lpstr>Slide 3</vt:lpstr>
      <vt:lpstr>Slide 4</vt:lpstr>
      <vt:lpstr>Slide 5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239</cp:revision>
  <dcterms:created xsi:type="dcterms:W3CDTF">2007-11-17T19:27:01Z</dcterms:created>
  <dcterms:modified xsi:type="dcterms:W3CDTF">2013-08-10T23:42:44Z</dcterms:modified>
</cp:coreProperties>
</file>