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332640"/>
            <a:ext cx="8424936" cy="1792999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u="sng" dirty="0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NZ" sz="3200" b="1" u="sng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Bible is God's book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 -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know everything they need to know about God and serving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is Scripture? - the Words of God that were written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down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 everything God or Jesus said was written down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in the Bible what God wanted us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have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wrote the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"breathed" out the words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Holy Spirit was helping and guiding the people who wrote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 things that we think come from God now are not as important as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of the Bible is God's word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is the Bible for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To save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us</a:t>
            </a:r>
            <a:br>
              <a:rPr lang="en-NZ" sz="2800" b="1" dirty="0" smtClean="0">
                <a:latin typeface="Candara" pitchFamily="34" charset="0"/>
                <a:sym typeface="Wingdings" pitchFamily="2" charset="2"/>
              </a:rPr>
            </a:b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Bible can teach us about God - but only God can save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makes us more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By teaching us what is true and what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wrong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By showing us the wrong things that we're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Disciplining us - giving us an example of how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Makes us ready to serve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saved and trained so we can serve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Memorize: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Matthew </a:t>
            </a:r>
            <a:r>
              <a:rPr lang="en-US" sz="2800" b="1" dirty="0" smtClean="0"/>
              <a:t>6:25-34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184471</TotalTime>
  <Words>122</Words>
  <Application>Microsoft Office PowerPoint</Application>
  <PresentationFormat>On-screen Show (4:3)</PresentationFormat>
  <Paragraphs>30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238</cp:revision>
  <dcterms:created xsi:type="dcterms:W3CDTF">2007-11-17T19:27:01Z</dcterms:created>
  <dcterms:modified xsi:type="dcterms:W3CDTF">2013-08-03T23:50:47Z</dcterms:modified>
</cp:coreProperties>
</file>