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004048"/>
            <a:ext cx="8424936" cy="125293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Lazarus died after Jesus didn't come to heal 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Lazarus' family were feeling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hurt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was also upset. Why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is upset by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 came because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take away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knew he was going to die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is upset by their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sadness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knows they are upset because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get rid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is upset by their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unbelief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didn't believe Jesus was God or that he could help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Lazarus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doubt that God loves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we making Jesus angry in our lives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  <a:endParaRPr lang="en-US" sz="2800" b="1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183170</TotalTime>
  <Words>106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226</cp:revision>
  <dcterms:created xsi:type="dcterms:W3CDTF">2007-11-17T19:27:01Z</dcterms:created>
  <dcterms:modified xsi:type="dcterms:W3CDTF">2013-05-25T23:37:29Z</dcterms:modified>
</cp:coreProperties>
</file>