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25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6004048"/>
            <a:ext cx="8424936" cy="11305256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NZ" sz="3600" b="1" dirty="0" smtClean="0"/>
              <a:t>1 Pet </a:t>
            </a:r>
            <a:r>
              <a:rPr lang="en-NZ" sz="3600" b="1" dirty="0" smtClean="0"/>
              <a:t>5:1-4  A message to all of us.</a:t>
            </a:r>
            <a:endParaRPr lang="en-NZ" sz="3600" dirty="0" smtClean="0"/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We should be Willing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sz="2400" b="1" dirty="0" smtClean="0"/>
              <a:t>Willing to give of what we </a:t>
            </a:r>
            <a:r>
              <a:rPr lang="en-NZ" sz="2400" b="1" dirty="0" smtClean="0"/>
              <a:t>have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sz="2400" b="1" dirty="0" smtClean="0"/>
              <a:t>Willing to serve </a:t>
            </a:r>
            <a:endParaRPr lang="en-NZ" sz="2400" dirty="0" smtClean="0"/>
          </a:p>
          <a:p>
            <a:pPr marL="911225" lvl="1" indent="-514350">
              <a:tabLst>
                <a:tab pos="987425" algn="l"/>
              </a:tabLst>
            </a:pPr>
            <a:r>
              <a:rPr lang="en-NZ" sz="2400" b="1" dirty="0" smtClean="0"/>
              <a:t>Jesus came </a:t>
            </a:r>
            <a:r>
              <a:rPr lang="en-NZ" sz="2400" b="1" dirty="0" smtClean="0"/>
              <a:t>willingly </a:t>
            </a:r>
            <a:r>
              <a:rPr lang="en-NZ" sz="2400" b="1" dirty="0" smtClean="0"/>
              <a:t>to save us</a:t>
            </a:r>
            <a:endParaRPr lang="en-NZ" sz="2400" dirty="0" smtClean="0"/>
          </a:p>
          <a:p>
            <a:pPr marL="911225" lvl="1" indent="-514350">
              <a:tabLst>
                <a:tab pos="987425" algn="l"/>
              </a:tabLst>
            </a:pPr>
            <a:endParaRPr lang="en-NZ" sz="2400" dirty="0" smtClean="0"/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/>
              <a:t>Do not be Greedy for Money</a:t>
            </a:r>
            <a:endParaRPr lang="en-NZ" sz="2800" dirty="0" smtClean="0"/>
          </a:p>
          <a:p>
            <a:pPr marL="911225" lvl="1" indent="-514350">
              <a:tabLst>
                <a:tab pos="987425" algn="l"/>
              </a:tabLst>
            </a:pPr>
            <a:r>
              <a:rPr lang="en-NZ" sz="2400" b="1" dirty="0" smtClean="0"/>
              <a:t>Our first focus should be Jesus</a:t>
            </a:r>
            <a:endParaRPr lang="en-NZ" sz="2400" dirty="0" smtClean="0"/>
          </a:p>
          <a:p>
            <a:pPr marL="911225" lvl="1" indent="-514350">
              <a:tabLst>
                <a:tab pos="987425" algn="l"/>
              </a:tabLst>
            </a:pPr>
            <a:endParaRPr lang="en-NZ" sz="24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/>
              <a:t>We should be Eager to Serve</a:t>
            </a:r>
            <a:endParaRPr lang="en-NZ" sz="2800" dirty="0" smtClean="0"/>
          </a:p>
          <a:p>
            <a:pPr marL="911225" lvl="1" indent="-514350">
              <a:tabLst>
                <a:tab pos="987425" algn="l"/>
              </a:tabLst>
            </a:pPr>
            <a:r>
              <a:rPr lang="en-NZ" sz="2400" b="1" dirty="0" smtClean="0"/>
              <a:t>Don’t ask what you can get, but what you can give</a:t>
            </a:r>
            <a:endParaRPr lang="en-NZ" sz="2400" dirty="0" smtClean="0"/>
          </a:p>
          <a:p>
            <a:pPr marL="911225" lvl="1" indent="-514350">
              <a:tabLst>
                <a:tab pos="987425" algn="l"/>
              </a:tabLst>
            </a:pPr>
            <a:endParaRPr lang="en-NZ" sz="24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/>
              <a:t>Called to lead not boss others about</a:t>
            </a:r>
            <a:endParaRPr lang="en-NZ" sz="2800" dirty="0" smtClean="0"/>
          </a:p>
          <a:p>
            <a:pPr marL="911225" lvl="1" indent="-514350">
              <a:tabLst>
                <a:tab pos="987425" algn="l"/>
              </a:tabLst>
            </a:pPr>
            <a:r>
              <a:rPr lang="en-NZ" sz="2400" b="1" dirty="0" smtClean="0"/>
              <a:t>The greatest in Heaven is the servant on Earth</a:t>
            </a:r>
            <a:endParaRPr lang="en-NZ" sz="2400" dirty="0" smtClean="0"/>
          </a:p>
          <a:p>
            <a:pPr marL="911225" lvl="1" indent="-514350">
              <a:tabLst>
                <a:tab pos="987425" algn="l"/>
              </a:tabLst>
            </a:pPr>
            <a:endParaRPr lang="en-NZ" sz="24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/>
              <a:t>Be an Example of good (Godly</a:t>
            </a:r>
            <a:r>
              <a:rPr lang="en-NZ" sz="2800" b="1" dirty="0" smtClean="0"/>
              <a:t>) living</a:t>
            </a:r>
            <a:endParaRPr lang="en-NZ" sz="2800" dirty="0" smtClean="0"/>
          </a:p>
          <a:p>
            <a:pPr marL="911225" lvl="1" indent="-514350">
              <a:tabLst>
                <a:tab pos="987425" algn="l"/>
              </a:tabLst>
            </a:pPr>
            <a:r>
              <a:rPr lang="en-NZ" sz="2400" b="1" dirty="0" smtClean="0"/>
              <a:t>People look at us to see how to live as a Christian</a:t>
            </a:r>
            <a:endParaRPr lang="en-NZ" sz="2400" dirty="0" smtClean="0"/>
          </a:p>
          <a:p>
            <a:pPr marL="911225" lvl="1" indent="-514350">
              <a:tabLst>
                <a:tab pos="987425" algn="l"/>
              </a:tabLst>
            </a:pPr>
            <a:r>
              <a:rPr lang="en-NZ" sz="2400" b="1" dirty="0" smtClean="0"/>
              <a:t>Jesus is our greatest example</a:t>
            </a:r>
            <a:endParaRPr lang="en-NZ" sz="2400" dirty="0" smtClean="0"/>
          </a:p>
          <a:p>
            <a:pPr marL="911225" lvl="1" indent="-514350">
              <a:tabLst>
                <a:tab pos="987425" algn="l"/>
              </a:tabLst>
            </a:pPr>
            <a:endParaRPr lang="en-NZ" sz="24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183045</TotalTime>
  <Words>106</Words>
  <Application>Microsoft Office PowerPoint</Application>
  <PresentationFormat>On-screen Show (4:3)</PresentationFormat>
  <Paragraphs>22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225</cp:revision>
  <dcterms:created xsi:type="dcterms:W3CDTF">2007-11-17T19:27:01Z</dcterms:created>
  <dcterms:modified xsi:type="dcterms:W3CDTF">2013-05-18T23:51:03Z</dcterms:modified>
</cp:coreProperties>
</file>