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2052720"/>
            <a:ext cx="8424936" cy="189107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God's Covenant Sign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Abraham had already believed God and gone to a new land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had promised him children, a land and that He would be God for him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appeared 13 years later to give Abraham a sign that he belonged to God still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Abraham is the father of all Christians, so we are part of God's promises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Baptism is God's sign now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It symbolises God's desire to meet our need as sinners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Baptism reminds us we need to be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cleansed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wash things that are dirty and need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cleaned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are sinful and need to be washed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Baptism reminds us of God's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cleansing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God's righteousness is the only way for us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clean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shows mercy and cleans us - as 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gift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God works through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families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Baptism reminds us of our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inheritance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make Abraham special and was going to give him lots of good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promises his people good things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Baptism by itself doesn't save us - we need to have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faith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  <a:sym typeface="Wingdings" pitchFamily="2" charset="2"/>
              </a:rPr>
              <a:t>We have a place in heaven waiting for us</a:t>
            </a: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182907</TotalTime>
  <Words>186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224</cp:revision>
  <dcterms:created xsi:type="dcterms:W3CDTF">2007-11-17T19:27:01Z</dcterms:created>
  <dcterms:modified xsi:type="dcterms:W3CDTF">2013-05-11T23:38:06Z</dcterms:modified>
</cp:coreProperties>
</file>