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796136"/>
            <a:ext cx="8424936" cy="1332148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we hear people but don't really listen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Jews weren't listening to what Jesus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saying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wanted him to tell them if he was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Messiah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said instead that he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want to kill him for pretending to be 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 Jesus the Messiah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is the Messiah (Christ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)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doing lots of miracles - doing the works the Bible said the Messiah would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is God's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wasn't born like a son, he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AutoNum type="arabicPeriod" startAt="3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is the </a:t>
            </a:r>
            <a:r>
              <a:rPr lang="en-US" sz="3200" b="1" dirty="0" err="1" smtClean="0">
                <a:latin typeface="Candara" pitchFamily="34" charset="0"/>
                <a:sym typeface="Wingdings" pitchFamily="2" charset="2"/>
              </a:rPr>
              <a:t>Saviour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who believe in Jesus are given eternal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chooses his people, and his people obey and follow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AutoNum type="arabicPeriod" startAt="4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God sent to the world to save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sinners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Nothing we do can fix our sin problem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182365</TotalTime>
  <Words>138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220</cp:revision>
  <dcterms:created xsi:type="dcterms:W3CDTF">2007-11-17T19:27:01Z</dcterms:created>
  <dcterms:modified xsi:type="dcterms:W3CDTF">2013-04-13T23:38:34Z</dcterms:modified>
</cp:coreProperties>
</file>