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5572000"/>
            <a:ext cx="8424936" cy="1216935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One Thing: What Jesus really wants from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Why did Jesus heal him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Because Jesus came to do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work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came to bring light to the dark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world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blind man had a tough life - had God forgotten him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doesn't care about arguing - he just heals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man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only had 3 years to do God's work - we can keep doing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work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wants us to believe in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went and found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man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Even though he could see, he wasn't 100%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sorted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came back to sort the man's inside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needed to believe in Jesus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Without Jesus our lives are still a mess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182051</TotalTime>
  <Words>121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215</cp:revision>
  <dcterms:created xsi:type="dcterms:W3CDTF">2007-11-17T19:27:01Z</dcterms:created>
  <dcterms:modified xsi:type="dcterms:W3CDTF">2013-03-23T22:46:46Z</dcterms:modified>
</cp:coreProperties>
</file>