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868144"/>
            <a:ext cx="8424936" cy="1353750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said he was the light of the world - now he was going to prove </a:t>
            </a:r>
            <a:r>
              <a:rPr lang="en-US" sz="2800" b="1" dirty="0" smtClean="0">
                <a:latin typeface="Candara" pitchFamily="34" charset="0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disciples wanted to know whose fault it was that the man was </a:t>
            </a:r>
            <a:r>
              <a:rPr lang="en-US" sz="2800" b="1" dirty="0" smtClean="0">
                <a:latin typeface="Candara" pitchFamily="34" charset="0"/>
              </a:rPr>
              <a:t>blind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Was it the baby's fault or the parents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said it wasn't anyone's fault - it was to show God's </a:t>
            </a:r>
            <a:r>
              <a:rPr lang="en-US" sz="2800" b="1" dirty="0" smtClean="0">
                <a:latin typeface="Candara" pitchFamily="34" charset="0"/>
              </a:rPr>
              <a:t>glory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made mud from his spit then told the man to go and wash in the pool of </a:t>
            </a:r>
            <a:r>
              <a:rPr lang="en-US" sz="2800" b="1" dirty="0" smtClean="0">
                <a:latin typeface="Candara" pitchFamily="34" charset="0"/>
              </a:rPr>
              <a:t>Siloam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man was healed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People were arguing and confused about who Jesus </a:t>
            </a:r>
            <a:r>
              <a:rPr lang="en-US" sz="2800" b="1" dirty="0" smtClean="0">
                <a:latin typeface="Candara" pitchFamily="34" charset="0"/>
              </a:rPr>
              <a:t>was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man didn't care - he was blind, and now could </a:t>
            </a:r>
            <a:r>
              <a:rPr lang="en-US" sz="2800" b="1" dirty="0" smtClean="0">
                <a:latin typeface="Candara" pitchFamily="34" charset="0"/>
              </a:rPr>
              <a:t>see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Sin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Pharisees thought being blind was the man's fault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they were born in sin </a:t>
            </a:r>
            <a:r>
              <a:rPr lang="en-US" sz="2800" b="1" dirty="0" smtClean="0">
                <a:latin typeface="Candara" pitchFamily="34" charset="0"/>
              </a:rPr>
              <a:t>too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Only God can fix people's </a:t>
            </a:r>
            <a:r>
              <a:rPr lang="en-US" sz="2800" b="1" dirty="0" smtClean="0">
                <a:latin typeface="Candara" pitchFamily="34" charset="0"/>
              </a:rPr>
              <a:t>sin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blind man understood what worshipping God was like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Sometimes we're blind too - we don't see how much better everything could </a:t>
            </a:r>
            <a:r>
              <a:rPr lang="en-US" sz="2800" b="1" dirty="0" smtClean="0">
                <a:latin typeface="Candara" pitchFamily="34" charset="0"/>
              </a:rPr>
              <a:t>be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We're all sinners - being good doesn't </a:t>
            </a:r>
            <a:r>
              <a:rPr lang="en-US" sz="2800" b="1" dirty="0" smtClean="0">
                <a:latin typeface="Candara" pitchFamily="34" charset="0"/>
              </a:rPr>
              <a:t>count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can make us see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181783</TotalTime>
  <Words>161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213</cp:revision>
  <dcterms:created xsi:type="dcterms:W3CDTF">2007-11-17T19:27:01Z</dcterms:created>
  <dcterms:modified xsi:type="dcterms:W3CDTF">2013-03-09T22:48:21Z</dcterms:modified>
</cp:coreProperties>
</file>