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2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940152"/>
            <a:ext cx="8424936" cy="132494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u="sng" dirty="0" smtClean="0">
                <a:latin typeface="Candara" pitchFamily="34" charset="0"/>
              </a:rPr>
              <a:t>1 Thessalonians 5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 </a:t>
            </a:r>
            <a:r>
              <a:rPr lang="en-US" sz="2800" b="1" dirty="0" smtClean="0">
                <a:latin typeface="Candara" pitchFamily="34" charset="0"/>
              </a:rPr>
              <a:t>days we are grumpy and want to fight - because of </a:t>
            </a:r>
            <a:r>
              <a:rPr lang="en-US" sz="2800" b="1" dirty="0" smtClean="0">
                <a:latin typeface="Candara" pitchFamily="34" charset="0"/>
              </a:rPr>
              <a:t>sin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Even the church is not perfect - there are fights and sin there </a:t>
            </a:r>
            <a:r>
              <a:rPr lang="en-US" sz="2800" b="1" dirty="0" smtClean="0">
                <a:latin typeface="Candara" pitchFamily="34" charset="0"/>
              </a:rPr>
              <a:t>too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Paul wants people in the church to live in "</a:t>
            </a:r>
            <a:r>
              <a:rPr lang="en-US" sz="2800" b="1" dirty="0" smtClean="0">
                <a:latin typeface="Candara" pitchFamily="34" charset="0"/>
              </a:rPr>
              <a:t>peace“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 that the church can be a good witness to </a:t>
            </a:r>
            <a:r>
              <a:rPr lang="en-US" sz="2800" b="1" dirty="0" smtClean="0">
                <a:latin typeface="Candara" pitchFamily="34" charset="0"/>
              </a:rPr>
              <a:t>others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Sometimes to have peace we have to tell people </a:t>
            </a:r>
            <a:r>
              <a:rPr lang="en-US" sz="2800" b="1" dirty="0" smtClean="0">
                <a:latin typeface="Candara" pitchFamily="34" charset="0"/>
              </a:rPr>
              <a:t>off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Others have to be encouraged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 that the church is </a:t>
            </a:r>
            <a:r>
              <a:rPr lang="en-US" sz="2800" b="1" dirty="0" smtClean="0">
                <a:latin typeface="Candara" pitchFamily="34" charset="0"/>
              </a:rPr>
              <a:t>healthy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is a God of peace - so living in peace together brings us closer to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God's peace brings all of God's promises to us - Jesus lets us have peace with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To have peace we have to understand the gospel - how much God has forgiven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Remember that sometimes little things aren't the most important </a:t>
            </a:r>
            <a:r>
              <a:rPr lang="en-US" sz="2800" b="1" dirty="0" smtClean="0">
                <a:latin typeface="Candara" pitchFamily="34" charset="0"/>
              </a:rPr>
              <a:t>thing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Be thankful - for God and for what we have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181398</TotalTime>
  <Words>148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206</cp:revision>
  <dcterms:created xsi:type="dcterms:W3CDTF">2007-11-17T19:27:01Z</dcterms:created>
  <dcterms:modified xsi:type="dcterms:W3CDTF">2013-02-09T22:37:32Z</dcterms:modified>
</cp:coreProperties>
</file>