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48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11476656"/>
            <a:ext cx="8424936" cy="1800200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Water in a dry and parched </a:t>
            </a:r>
            <a:r>
              <a:rPr lang="en-US" sz="3200" b="1" dirty="0" smtClean="0">
                <a:latin typeface="Candara" pitchFamily="34" charset="0"/>
              </a:rPr>
              <a:t>land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Israel was a dry desert at the end of </a:t>
            </a:r>
            <a:r>
              <a:rPr lang="en-US" sz="2800" b="1" dirty="0" smtClean="0">
                <a:latin typeface="Candara" pitchFamily="34" charset="0"/>
              </a:rPr>
              <a:t>summer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At the Feast of Tabernacles priests poured lots of water at the </a:t>
            </a:r>
            <a:r>
              <a:rPr lang="en-US" sz="2800" b="1" dirty="0" smtClean="0">
                <a:latin typeface="Candara" pitchFamily="34" charset="0"/>
              </a:rPr>
              <a:t>temple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people were asking God to send them rain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were also remembering how God had provided in the </a:t>
            </a:r>
            <a:r>
              <a:rPr lang="en-US" sz="2800" b="1" dirty="0" smtClean="0">
                <a:latin typeface="Candara" pitchFamily="34" charset="0"/>
              </a:rPr>
              <a:t>past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And looking forward to heaven when they would never be </a:t>
            </a:r>
            <a:r>
              <a:rPr lang="en-US" sz="2800" b="1" dirty="0" smtClean="0">
                <a:latin typeface="Candara" pitchFamily="34" charset="0"/>
              </a:rPr>
              <a:t>thirsty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called out offering water to fix anyone who was thirsty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things are we thirsty for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Money and power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Being famous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Having a good family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Fun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Sports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Having lots of </a:t>
            </a:r>
            <a:r>
              <a:rPr lang="en-US" sz="2800" b="1" dirty="0" smtClean="0">
                <a:latin typeface="Candara" pitchFamily="34" charset="0"/>
              </a:rPr>
              <a:t>friends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Sometimes these things make us feel good, but it doesn't last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are thirsty for God and will never be really happy without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promises to give water to anyone who believes in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can drink Jesus' water by</a:t>
            </a:r>
            <a:r>
              <a:rPr lang="en-US" sz="2800" b="1" dirty="0" smtClean="0">
                <a:latin typeface="Candara" pitchFamily="34" charset="0"/>
              </a:rPr>
              <a:t>: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Spending time with Jesus and the </a:t>
            </a:r>
            <a:r>
              <a:rPr lang="en-US" sz="2800" b="1" dirty="0" smtClean="0">
                <a:latin typeface="Candara" pitchFamily="34" charset="0"/>
              </a:rPr>
              <a:t>Bible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Living close to Jesus all of our life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181018</TotalTime>
  <Words>157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201</cp:revision>
  <dcterms:created xsi:type="dcterms:W3CDTF">2007-11-17T19:27:01Z</dcterms:created>
  <dcterms:modified xsi:type="dcterms:W3CDTF">2013-01-12T22:36:38Z</dcterms:modified>
</cp:coreProperties>
</file>