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372200"/>
            <a:ext cx="8424936" cy="1396955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John 1: Four Days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John is trying to show who Jesus </a:t>
            </a:r>
            <a:r>
              <a:rPr lang="en-US" sz="2800" b="1" dirty="0" smtClean="0">
                <a:latin typeface="Candara" pitchFamily="34" charset="0"/>
              </a:rPr>
              <a:t>is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Day 1: John the Baptist is not the </a:t>
            </a:r>
            <a:r>
              <a:rPr lang="en-US" sz="2800" b="1" dirty="0" smtClean="0">
                <a:latin typeface="Candara" pitchFamily="34" charset="0"/>
              </a:rPr>
              <a:t>Christ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John the Baptist tries to tell people he's not a prophet or super </a:t>
            </a:r>
            <a:r>
              <a:rPr lang="en-US" sz="2800" b="1" dirty="0" smtClean="0">
                <a:latin typeface="Candara" pitchFamily="34" charset="0"/>
              </a:rPr>
              <a:t>special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 says he is the messenger telling people to get </a:t>
            </a:r>
            <a:r>
              <a:rPr lang="en-US" sz="2800" b="1" dirty="0" smtClean="0">
                <a:latin typeface="Candara" pitchFamily="34" charset="0"/>
              </a:rPr>
              <a:t>ready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Day 2: John says Jesus is the </a:t>
            </a:r>
            <a:r>
              <a:rPr lang="en-US" sz="2800" b="1" dirty="0" smtClean="0">
                <a:latin typeface="Candara" pitchFamily="34" charset="0"/>
              </a:rPr>
              <a:t>Christ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 is the Lamb who came to take away people's </a:t>
            </a:r>
            <a:r>
              <a:rPr lang="en-US" sz="2800" b="1" dirty="0" smtClean="0">
                <a:latin typeface="Candara" pitchFamily="34" charset="0"/>
              </a:rPr>
              <a:t>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Holy Spirit came from heaven and stayed with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John says he is the Son of </a:t>
            </a:r>
            <a:r>
              <a:rPr lang="en-US" sz="2800" b="1" dirty="0" smtClean="0">
                <a:latin typeface="Candara" pitchFamily="34" charset="0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Day 3: People start following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 tells people to come, follow him and stay with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Day 4: More people follow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His disciples went and got their </a:t>
            </a:r>
            <a:r>
              <a:rPr lang="en-US" sz="2800" b="1" dirty="0" smtClean="0">
                <a:latin typeface="Candara" pitchFamily="34" charset="0"/>
              </a:rPr>
              <a:t>mates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Lots of names are used to describe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 is the King and the </a:t>
            </a:r>
            <a:r>
              <a:rPr lang="en-US" sz="2800" b="1" smtClean="0">
                <a:latin typeface="Candara" pitchFamily="34" charset="0"/>
              </a:rPr>
              <a:t>Saviour</a:t>
            </a: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180162</TotalTime>
  <Words>138</Words>
  <Application>Microsoft Office PowerPoint</Application>
  <PresentationFormat>On-screen Show (4:3)</PresentationFormat>
  <Paragraphs>24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182</cp:revision>
  <dcterms:created xsi:type="dcterms:W3CDTF">2007-11-17T19:27:01Z</dcterms:created>
  <dcterms:modified xsi:type="dcterms:W3CDTF">2012-10-06T22:44:07Z</dcterms:modified>
</cp:coreProperties>
</file>