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908704"/>
            <a:ext cx="8424936" cy="18506056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War is something awful that we don't want to be caught </a:t>
            </a:r>
            <a:r>
              <a:rPr lang="en-US" sz="2800" b="1" dirty="0" smtClean="0">
                <a:latin typeface="Candara" pitchFamily="34" charset="0"/>
              </a:rPr>
              <a:t>in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But we are in a war - with Satan and </a:t>
            </a:r>
            <a:r>
              <a:rPr lang="en-US" sz="2800" b="1" dirty="0" smtClean="0">
                <a:latin typeface="Candara" pitchFamily="34" charset="0"/>
              </a:rPr>
              <a:t>evil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But lots of people don't </a:t>
            </a:r>
            <a:r>
              <a:rPr lang="en-US" sz="2800" b="1" dirty="0" smtClean="0">
                <a:latin typeface="Candara" pitchFamily="34" charset="0"/>
              </a:rPr>
              <a:t>notice</a:t>
            </a:r>
          </a:p>
          <a:p>
            <a:pPr marL="582613" indent="-514350">
              <a:buNone/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</a:pPr>
            <a:r>
              <a:rPr lang="en-US" sz="3200" b="1" dirty="0" smtClean="0">
                <a:latin typeface="Candara" pitchFamily="34" charset="0"/>
              </a:rPr>
              <a:t>The reality of the spiritual </a:t>
            </a:r>
            <a:r>
              <a:rPr lang="en-US" sz="3200" b="1" dirty="0" smtClean="0">
                <a:latin typeface="Candara" pitchFamily="34" charset="0"/>
              </a:rPr>
              <a:t>world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Who's out there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Satan - </a:t>
            </a:r>
            <a:r>
              <a:rPr lang="en-US" sz="2800" b="1" dirty="0" smtClean="0">
                <a:latin typeface="Candara" pitchFamily="34" charset="0"/>
              </a:rPr>
              <a:t> </a:t>
            </a:r>
            <a:r>
              <a:rPr lang="en-US" sz="2800" b="1" dirty="0" smtClean="0">
                <a:latin typeface="Candara" pitchFamily="34" charset="0"/>
              </a:rPr>
              <a:t>the people Paul was writing to saw demons and evil and knew it was </a:t>
            </a:r>
            <a:r>
              <a:rPr lang="en-US" sz="2800" b="1" dirty="0" smtClean="0">
                <a:latin typeface="Candara" pitchFamily="34" charset="0"/>
              </a:rPr>
              <a:t>real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Rulers and powers - all of Satan's mates that have power in the </a:t>
            </a:r>
            <a:r>
              <a:rPr lang="en-US" sz="2800" b="1" dirty="0" smtClean="0">
                <a:latin typeface="Candara" pitchFamily="34" charset="0"/>
              </a:rPr>
              <a:t>world</a:t>
            </a:r>
          </a:p>
          <a:p>
            <a:pPr marL="582613" indent="-514350">
              <a:buNone/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The unseen world is out there and it wants to hurt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Paul wants them to be able to dig in and not be pushed </a:t>
            </a:r>
            <a:r>
              <a:rPr lang="en-US" sz="2800" b="1" dirty="0" smtClean="0">
                <a:latin typeface="Candara" pitchFamily="34" charset="0"/>
              </a:rPr>
              <a:t>back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Satan has lots of plans for ways to hurt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Sometimes attacks are worse than other times - we need to be ready for the bad </a:t>
            </a:r>
            <a:r>
              <a:rPr lang="en-US" sz="2800" b="1" dirty="0" smtClean="0">
                <a:latin typeface="Candara" pitchFamily="34" charset="0"/>
              </a:rPr>
              <a:t>times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Satan likes to attack our </a:t>
            </a:r>
            <a:r>
              <a:rPr lang="en-US" sz="2800" b="1" dirty="0" smtClean="0">
                <a:latin typeface="Candara" pitchFamily="34" charset="0"/>
              </a:rPr>
              <a:t>thoughts</a:t>
            </a:r>
          </a:p>
          <a:p>
            <a:pPr marL="582613" indent="-514350">
              <a:buNone/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</a:pPr>
            <a:r>
              <a:rPr lang="en-US" sz="3200" b="1" dirty="0" smtClean="0">
                <a:latin typeface="Candara" pitchFamily="34" charset="0"/>
              </a:rPr>
              <a:t>But we have </a:t>
            </a:r>
            <a:r>
              <a:rPr lang="en-US" sz="3200" b="1" dirty="0" smtClean="0">
                <a:latin typeface="Candara" pitchFamily="34" charset="0"/>
              </a:rPr>
              <a:t>help</a:t>
            </a: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We have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Satan tried to attack Jesus </a:t>
            </a:r>
            <a:r>
              <a:rPr lang="en-US" sz="2800" b="1" dirty="0" smtClean="0">
                <a:latin typeface="Candara" pitchFamily="34" charset="0"/>
              </a:rPr>
              <a:t>too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But Jesus won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/>
            <a:r>
              <a:rPr lang="en-US" sz="2800" b="1" dirty="0" smtClean="0">
                <a:latin typeface="Candara" pitchFamily="34" charset="0"/>
              </a:rPr>
              <a:t>God gave us </a:t>
            </a:r>
            <a:r>
              <a:rPr lang="en-US" sz="2800" b="1" dirty="0" err="1" smtClean="0">
                <a:latin typeface="Candara" pitchFamily="34" charset="0"/>
              </a:rPr>
              <a:t>armour</a:t>
            </a:r>
            <a:endParaRPr lang="en-US" sz="2800" b="1" dirty="0" smtClean="0">
              <a:latin typeface="Candara" pitchFamily="34" charset="0"/>
            </a:endParaRP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Belt: Truth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Chest </a:t>
            </a:r>
            <a:r>
              <a:rPr lang="en-US" sz="2800" b="1" dirty="0" err="1" smtClean="0">
                <a:latin typeface="Candara" pitchFamily="34" charset="0"/>
              </a:rPr>
              <a:t>armour</a:t>
            </a:r>
            <a:r>
              <a:rPr lang="en-US" sz="2800" b="1" dirty="0" smtClean="0">
                <a:latin typeface="Candara" pitchFamily="34" charset="0"/>
              </a:rPr>
              <a:t>: Righteousness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Shoes: </a:t>
            </a:r>
            <a:r>
              <a:rPr lang="en-US" sz="2800" b="1" dirty="0" smtClean="0">
                <a:latin typeface="Candara" pitchFamily="34" charset="0"/>
              </a:rPr>
              <a:t>Gospel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Helmet: </a:t>
            </a:r>
            <a:r>
              <a:rPr lang="en-US" sz="2800" b="1" dirty="0" smtClean="0">
                <a:latin typeface="Candara" pitchFamily="34" charset="0"/>
              </a:rPr>
              <a:t>Salvation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Sword: God's </a:t>
            </a:r>
            <a:r>
              <a:rPr lang="en-US" sz="2800" b="1" dirty="0" smtClean="0">
                <a:latin typeface="Candara" pitchFamily="34" charset="0"/>
              </a:rPr>
              <a:t>word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Shield: </a:t>
            </a:r>
            <a:r>
              <a:rPr lang="en-US" sz="2800" b="1" dirty="0" smtClean="0">
                <a:latin typeface="Candara" pitchFamily="34" charset="0"/>
              </a:rPr>
              <a:t>faith</a:t>
            </a:r>
          </a:p>
          <a:p>
            <a:pPr marL="911225" lvl="1" indent="-514350">
              <a:buNone/>
            </a:pPr>
            <a:endParaRPr lang="en-US" sz="2800" b="1" dirty="0" smtClean="0">
              <a:latin typeface="Candara" pitchFamily="34" charset="0"/>
            </a:endParaRPr>
          </a:p>
          <a:p>
            <a:pPr marL="911225" lvl="1" indent="-514350">
              <a:buNone/>
            </a:pPr>
            <a:r>
              <a:rPr lang="en-US" sz="2800" b="1" dirty="0" smtClean="0">
                <a:latin typeface="Candara" pitchFamily="34" charset="0"/>
              </a:rPr>
              <a:t>And keep </a:t>
            </a:r>
            <a:r>
              <a:rPr lang="en-US" sz="2800" b="1" dirty="0" smtClean="0">
                <a:latin typeface="Candara" pitchFamily="34" charset="0"/>
              </a:rPr>
              <a:t>praying</a:t>
            </a:r>
          </a:p>
          <a:p>
            <a:pPr marL="911225" lvl="1" indent="-514350">
              <a:buNone/>
            </a:pPr>
            <a:endParaRPr lang="en-US" sz="2800" b="1" dirty="0" smtClean="0">
              <a:latin typeface="Candara" pitchFamily="34" charset="0"/>
            </a:endParaRPr>
          </a:p>
          <a:p>
            <a:pPr marL="911225" lvl="1" indent="-514350">
              <a:buNone/>
            </a:pPr>
            <a:r>
              <a:rPr lang="en-US" sz="2800" b="1" smtClean="0">
                <a:latin typeface="Candara" pitchFamily="34" charset="0"/>
              </a:rPr>
              <a:t>Satan wants our life to be rough, we have to watch out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179089</TotalTime>
  <Words>189</Words>
  <Application>Microsoft Office PowerPoint</Application>
  <PresentationFormat>On-screen Show (4:3)</PresentationFormat>
  <Paragraphs>34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166</cp:revision>
  <dcterms:created xsi:type="dcterms:W3CDTF">2007-11-17T19:27:01Z</dcterms:created>
  <dcterms:modified xsi:type="dcterms:W3CDTF">2012-06-23T23:45:56Z</dcterms:modified>
</cp:coreProperties>
</file>