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5221072"/>
            <a:ext cx="8424936" cy="21746416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Ephesians 5: A marriage that </a:t>
            </a:r>
            <a:r>
              <a:rPr lang="en-US" sz="2800" b="1" dirty="0" smtClean="0"/>
              <a:t>works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Is it possible for marriages to work when no one cares anymore</a:t>
            </a:r>
            <a:r>
              <a:rPr lang="en-US" sz="2800" b="1" dirty="0" smtClean="0"/>
              <a:t>?</a:t>
            </a:r>
          </a:p>
          <a:p>
            <a:pPr marL="582613" indent="-514350">
              <a:buNone/>
            </a:pPr>
            <a:r>
              <a:rPr lang="en-US" sz="2800" b="1" dirty="0" smtClean="0"/>
              <a:t>Jesus promises to love us forever, and we commit to him </a:t>
            </a:r>
            <a:r>
              <a:rPr lang="en-US" sz="2800" b="1" dirty="0" smtClean="0"/>
              <a:t>forever</a:t>
            </a:r>
          </a:p>
          <a:p>
            <a:pPr marL="582613" indent="-514350">
              <a:buNone/>
            </a:pPr>
            <a:r>
              <a:rPr lang="en-US" sz="2800" b="1" dirty="0" smtClean="0"/>
              <a:t>Which makes us ready to commit to our </a:t>
            </a:r>
            <a:r>
              <a:rPr lang="en-US" sz="2800" b="1" dirty="0" smtClean="0"/>
              <a:t>marriages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 makes husbands responsible for their </a:t>
            </a:r>
            <a:r>
              <a:rPr lang="en-US" sz="2800" b="1" dirty="0" smtClean="0"/>
              <a:t>families</a:t>
            </a:r>
          </a:p>
          <a:p>
            <a:pPr marL="582613" indent="-514350">
              <a:buNone/>
            </a:pPr>
            <a:r>
              <a:rPr lang="en-US" sz="2800" b="1" dirty="0" smtClean="0"/>
              <a:t>God will come questioning men when things go wrong</a:t>
            </a:r>
          </a:p>
          <a:p>
            <a:pPr marL="582613" indent="-514350">
              <a:buNone/>
            </a:pPr>
            <a:r>
              <a:rPr lang="en-US" sz="2800" b="1" dirty="0" smtClean="0"/>
              <a:t>Like Adam, men hide and blame </a:t>
            </a:r>
            <a:r>
              <a:rPr lang="en-US" sz="2800" b="1" dirty="0" smtClean="0"/>
              <a:t>others</a:t>
            </a:r>
          </a:p>
          <a:p>
            <a:pPr marL="582613" indent="-514350">
              <a:buNone/>
            </a:pPr>
            <a:r>
              <a:rPr lang="en-US" sz="2800" b="1" dirty="0" smtClean="0"/>
              <a:t>Headship is about moving - doing </a:t>
            </a:r>
            <a:r>
              <a:rPr lang="en-US" sz="2800" b="1" dirty="0" smtClean="0"/>
              <a:t>something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Wives are called to submit - to accept the "moving" of her </a:t>
            </a:r>
            <a:r>
              <a:rPr lang="en-US" sz="2800" b="1" dirty="0" smtClean="0"/>
              <a:t>husband</a:t>
            </a:r>
          </a:p>
          <a:p>
            <a:pPr marL="582613" indent="-514350">
              <a:buNone/>
            </a:pPr>
            <a:r>
              <a:rPr lang="en-US" sz="2800" b="1" dirty="0" smtClean="0"/>
              <a:t>Like the church follows God's </a:t>
            </a:r>
            <a:r>
              <a:rPr lang="en-US" sz="2800" b="1" dirty="0" smtClean="0"/>
              <a:t>will</a:t>
            </a:r>
          </a:p>
          <a:p>
            <a:pPr marL="582613" indent="-514350">
              <a:buNone/>
            </a:pPr>
            <a:r>
              <a:rPr lang="en-US" sz="2800" b="1" dirty="0" smtClean="0"/>
              <a:t>And when the husband is not </a:t>
            </a:r>
            <a:r>
              <a:rPr lang="en-US" sz="2800" b="1" dirty="0" smtClean="0"/>
              <a:t>sinning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Love should be like God's - only for their chosen </a:t>
            </a:r>
            <a:r>
              <a:rPr lang="en-US" sz="2800" b="1" dirty="0" smtClean="0"/>
              <a:t>person</a:t>
            </a:r>
          </a:p>
          <a:p>
            <a:pPr marL="582613" indent="-514350">
              <a:buNone/>
            </a:pPr>
            <a:r>
              <a:rPr lang="en-US" sz="2800" b="1" dirty="0" smtClean="0"/>
              <a:t>A husbands aim should be to help her grow closer to </a:t>
            </a:r>
            <a:r>
              <a:rPr lang="en-US" sz="2800" b="1" dirty="0" smtClean="0"/>
              <a:t>Jesus</a:t>
            </a:r>
          </a:p>
          <a:p>
            <a:pPr marL="582613" indent="-514350">
              <a:buNone/>
            </a:pPr>
            <a:r>
              <a:rPr lang="en-US" sz="2800" b="1" dirty="0" smtClean="0"/>
              <a:t>He should treat her like part of himself, looking after </a:t>
            </a:r>
            <a:r>
              <a:rPr lang="en-US" sz="2800" b="1" dirty="0" smtClean="0"/>
              <a:t>her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A great marriage should demonstrate how Jesus and the church are </a:t>
            </a:r>
            <a:r>
              <a:rPr lang="en-US" sz="2800" b="1" dirty="0" smtClean="0"/>
              <a:t>related</a:t>
            </a:r>
          </a:p>
          <a:p>
            <a:pPr marL="582613" indent="-514350">
              <a:buNone/>
            </a:pPr>
            <a:r>
              <a:rPr lang="en-US" sz="2800" b="1" dirty="0" smtClean="0"/>
              <a:t>All husbands must love their wives and wives respect their husbands - there are no reasons not </a:t>
            </a:r>
            <a:r>
              <a:rPr lang="en-US" sz="2800" b="1" dirty="0" smtClean="0"/>
              <a:t>to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Do our marriages look like Jesus and the church?</a:t>
            </a:r>
          </a:p>
          <a:p>
            <a:pPr marL="582613" indent="-514350"/>
            <a:r>
              <a:rPr lang="en-US" sz="2800" b="1" dirty="0" smtClean="0"/>
              <a:t>Do we as husbands move towards our wives?</a:t>
            </a:r>
          </a:p>
          <a:p>
            <a:pPr marL="582613" indent="-514350"/>
            <a:r>
              <a:rPr lang="en-US" sz="2800" b="1" dirty="0" smtClean="0"/>
              <a:t>Do we as wives move towards our husbands</a:t>
            </a:r>
            <a:r>
              <a:rPr lang="en-US" sz="2800" b="1" dirty="0" smtClean="0"/>
              <a:t>?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When a couple can't agree, leadership and submission can still happen</a:t>
            </a:r>
          </a:p>
          <a:p>
            <a:pPr marL="582613" indent="-514350"/>
            <a:r>
              <a:rPr lang="en-US" sz="2800" b="1" dirty="0" smtClean="0"/>
              <a:t>Allow for </a:t>
            </a:r>
            <a:r>
              <a:rPr lang="en-US" sz="2800" b="1" dirty="0" smtClean="0"/>
              <a:t>repentance </a:t>
            </a:r>
            <a:r>
              <a:rPr lang="en-US" sz="2800" b="1" dirty="0" smtClean="0"/>
              <a:t>and forgiveness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178954</TotalTime>
  <Words>215</Words>
  <Application>Microsoft Office PowerPoint</Application>
  <PresentationFormat>On-screen Show (4:3)</PresentationFormat>
  <Paragraphs>34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164</cp:revision>
  <dcterms:created xsi:type="dcterms:W3CDTF">2007-11-17T19:27:01Z</dcterms:created>
  <dcterms:modified xsi:type="dcterms:W3CDTF">2012-06-16T23:40:22Z</dcterms:modified>
</cp:coreProperties>
</file>