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956376"/>
            <a:ext cx="8424936" cy="14806264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Ephesians 3: The Mystery  Explained</a:t>
            </a:r>
          </a:p>
          <a:p>
            <a:pPr marL="582613" indent="-514350"/>
            <a:r>
              <a:rPr lang="en-US" sz="2800" b="1" dirty="0" smtClean="0"/>
              <a:t>Paul wasn't shamed he was in jail - it was for everyone else's </a:t>
            </a:r>
            <a:r>
              <a:rPr lang="en-US" sz="2800" b="1" dirty="0" smtClean="0"/>
              <a:t>best</a:t>
            </a:r>
          </a:p>
          <a:p>
            <a:pPr marL="582613" indent="-514350"/>
            <a:r>
              <a:rPr lang="en-US" sz="2800" b="1" dirty="0" smtClean="0"/>
              <a:t>Paul was there to share God's mysteries with the Greeks and </a:t>
            </a:r>
            <a:r>
              <a:rPr lang="en-US" sz="2800" b="1" dirty="0" smtClean="0"/>
              <a:t>Romans</a:t>
            </a:r>
          </a:p>
          <a:p>
            <a:pPr marL="582613" indent="-514350"/>
            <a:r>
              <a:rPr lang="en-US" sz="2800" b="1" dirty="0" smtClean="0"/>
              <a:t>God's "mystery" is the story about Jesus - people were now able to know God's </a:t>
            </a:r>
            <a:r>
              <a:rPr lang="en-US" sz="2800" b="1" dirty="0" smtClean="0"/>
              <a:t>plans</a:t>
            </a:r>
          </a:p>
          <a:p>
            <a:pPr marL="582613" indent="-514350"/>
            <a:r>
              <a:rPr lang="en-US" sz="2800" b="1" dirty="0" smtClean="0"/>
              <a:t>Different cultures could now be like one through </a:t>
            </a:r>
            <a:r>
              <a:rPr lang="en-US" sz="2800" b="1" dirty="0" smtClean="0"/>
              <a:t>Jesus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More about God's </a:t>
            </a:r>
            <a:r>
              <a:rPr lang="en-US" sz="2800" b="1" dirty="0" smtClean="0"/>
              <a:t>mystery</a:t>
            </a:r>
          </a:p>
          <a:p>
            <a:pPr marL="582613" indent="-514350"/>
            <a:r>
              <a:rPr lang="en-US" sz="2800" b="1" dirty="0" smtClean="0"/>
              <a:t>Paul thought he used to be really bad </a:t>
            </a:r>
            <a:r>
              <a:rPr lang="en-US" sz="2800" b="1" dirty="0" smtClean="0"/>
              <a:t>man</a:t>
            </a:r>
          </a:p>
          <a:p>
            <a:pPr marL="582613" indent="-514350"/>
            <a:r>
              <a:rPr lang="en-US" sz="2800" b="1" dirty="0" smtClean="0"/>
              <a:t>But God saved him and used him to preach </a:t>
            </a:r>
            <a:r>
              <a:rPr lang="en-US" sz="2800" b="1" dirty="0" smtClean="0"/>
              <a:t>heaps</a:t>
            </a:r>
          </a:p>
          <a:p>
            <a:pPr marL="582613" indent="-514350"/>
            <a:r>
              <a:rPr lang="en-US" sz="2800" b="1" dirty="0" smtClean="0"/>
              <a:t>God showed Paul some of the riches of Jesus</a:t>
            </a:r>
          </a:p>
          <a:p>
            <a:pPr marL="582613" indent="-514350"/>
            <a:r>
              <a:rPr lang="en-US" sz="2800" b="1" dirty="0" smtClean="0"/>
              <a:t>Like hope, glory, </a:t>
            </a:r>
            <a:r>
              <a:rPr lang="en-US" sz="2800" b="1" dirty="0" smtClean="0"/>
              <a:t>love, power</a:t>
            </a:r>
          </a:p>
          <a:p>
            <a:pPr marL="582613" indent="-514350"/>
            <a:r>
              <a:rPr lang="en-US" sz="2800" b="1" dirty="0" smtClean="0"/>
              <a:t>And heaps more good things than we can imagine or want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angels see God's plan and good work and are amazed</a:t>
            </a:r>
          </a:p>
          <a:p>
            <a:pPr marL="582613" indent="-514350">
              <a:buNone/>
            </a:pPr>
            <a:r>
              <a:rPr lang="en-US" sz="2800" b="1" dirty="0" smtClean="0"/>
              <a:t>The church and us should also be amazed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church exists to share this amazement with the rest of the </a:t>
            </a:r>
            <a:r>
              <a:rPr lang="en-US" sz="2800" b="1" dirty="0" smtClean="0"/>
              <a:t>world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God's plan has been around forever, and its pretty </a:t>
            </a:r>
            <a:r>
              <a:rPr lang="en-US" sz="2800" b="1" dirty="0" smtClean="0"/>
              <a:t>great</a:t>
            </a:r>
          </a:p>
          <a:p>
            <a:pPr marL="582613" indent="-514350">
              <a:buNone/>
            </a:pPr>
            <a:r>
              <a:rPr lang="en-US" sz="2800" b="1" dirty="0" smtClean="0"/>
              <a:t>Because of Jesus we can come close to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r>
              <a:rPr lang="en-US" sz="2800" b="1" smtClean="0"/>
              <a:t>So we should go to God with courage and confidence so we can enjoy what God has to give us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The more the church lives in harmony with its high calling, the more also will the angels be able to see in it God's </a:t>
            </a:r>
            <a:r>
              <a:rPr lang="en-US" sz="2800" b="1" dirty="0" err="1" smtClean="0"/>
              <a:t>marvellous</a:t>
            </a:r>
            <a:r>
              <a:rPr lang="en-US" sz="2800" b="1" dirty="0" smtClean="0"/>
              <a:t> wisdom. To manifest in its life and character the "excellencies" of Maker Redeemer, so that the principalities and the authorities may indeed see this </a:t>
            </a:r>
            <a:r>
              <a:rPr lang="en-US" sz="2800" b="1" dirty="0" smtClean="0"/>
              <a:t>wisdom </a:t>
            </a:r>
            <a:r>
              <a:rPr lang="en-US" sz="2800" b="1" dirty="0" smtClean="0"/>
              <a:t>is therefore part of the Church's Lofty Goal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178831</TotalTime>
  <Words>249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163</cp:revision>
  <dcterms:created xsi:type="dcterms:W3CDTF">2007-11-17T19:27:01Z</dcterms:created>
  <dcterms:modified xsi:type="dcterms:W3CDTF">2012-06-09T23:37:42Z</dcterms:modified>
</cp:coreProperties>
</file>