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908704"/>
            <a:ext cx="8424936" cy="18362040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/>
              <a:t>Psalm 51 – A man after God’s own heart</a:t>
            </a:r>
          </a:p>
          <a:p>
            <a:pPr marL="911225" lvl="1" indent="-514350">
              <a:buNone/>
            </a:pPr>
            <a:endParaRPr lang="en-US" sz="2400" b="1" dirty="0" smtClean="0"/>
          </a:p>
          <a:p>
            <a:pPr marL="582613" indent="-514350">
              <a:buNone/>
            </a:pPr>
            <a:r>
              <a:rPr lang="en-US" sz="2800" b="1" dirty="0" smtClean="0"/>
              <a:t>David was a man God loved, but he had stuffed up bad - he had murdered and taken </a:t>
            </a:r>
            <a:r>
              <a:rPr lang="en-US" sz="2800" b="1" dirty="0" smtClean="0"/>
              <a:t>someone's wife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Uriah was one of David's "mighty men" - his best </a:t>
            </a:r>
            <a:r>
              <a:rPr lang="en-US" sz="2800" b="1" dirty="0" smtClean="0"/>
              <a:t>fighters</a:t>
            </a:r>
          </a:p>
          <a:p>
            <a:pPr marL="582613" indent="-514350">
              <a:buNone/>
            </a:pPr>
            <a:r>
              <a:rPr lang="en-US" sz="2800" b="1" dirty="0" smtClean="0"/>
              <a:t>David is playing around while his fighters are away, he grabs a married woman and gets her </a:t>
            </a:r>
            <a:r>
              <a:rPr lang="en-US" sz="2800" b="1" dirty="0" smtClean="0"/>
              <a:t>pregnant</a:t>
            </a:r>
          </a:p>
          <a:p>
            <a:pPr marL="582613" indent="-514350">
              <a:buNone/>
            </a:pPr>
            <a:r>
              <a:rPr lang="en-US" sz="2800" b="1" dirty="0" smtClean="0"/>
              <a:t>David tried to cover it up to get away with </a:t>
            </a:r>
            <a:r>
              <a:rPr lang="en-US" sz="2800" b="1" dirty="0" smtClean="0"/>
              <a:t>it</a:t>
            </a:r>
          </a:p>
          <a:p>
            <a:pPr marL="582613" indent="-514350">
              <a:buNone/>
            </a:pPr>
            <a:r>
              <a:rPr lang="en-US" sz="2800" b="1" dirty="0" smtClean="0"/>
              <a:t>It didn't work, so David got her husband killed and then married </a:t>
            </a:r>
            <a:r>
              <a:rPr lang="en-US" sz="2800" b="1" dirty="0" smtClean="0"/>
              <a:t>her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 When God came and talked to David, he </a:t>
            </a:r>
            <a:r>
              <a:rPr lang="en-US" sz="2800" b="1" dirty="0" err="1" smtClean="0"/>
              <a:t>realised</a:t>
            </a:r>
            <a:r>
              <a:rPr lang="en-US" sz="2800" b="1" dirty="0" smtClean="0"/>
              <a:t> what he had done and was very </a:t>
            </a:r>
            <a:r>
              <a:rPr lang="en-US" sz="2800" b="1" dirty="0" smtClean="0"/>
              <a:t>sorry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He calls out to God asking for </a:t>
            </a:r>
            <a:r>
              <a:rPr lang="en-US" sz="2800" b="1" dirty="0" smtClean="0"/>
              <a:t>mercy</a:t>
            </a:r>
          </a:p>
          <a:p>
            <a:pPr marL="582613" indent="-514350">
              <a:buNone/>
            </a:pPr>
            <a:r>
              <a:rPr lang="en-US" sz="2800" b="1" dirty="0" smtClean="0"/>
              <a:t>He admits and confesses what he has done </a:t>
            </a:r>
            <a:r>
              <a:rPr lang="en-US" sz="2800" b="1" dirty="0" smtClean="0"/>
              <a:t>wrong</a:t>
            </a:r>
          </a:p>
          <a:p>
            <a:pPr marL="582613" indent="-514350">
              <a:buNone/>
            </a:pPr>
            <a:r>
              <a:rPr lang="en-US" sz="2800" b="1" dirty="0" smtClean="0"/>
              <a:t>He knows that God wants our hearts to be right with God</a:t>
            </a:r>
          </a:p>
          <a:p>
            <a:pPr marL="582613" indent="-514350">
              <a:buNone/>
            </a:pPr>
            <a:r>
              <a:rPr lang="en-US" sz="2800" b="1" dirty="0" smtClean="0"/>
              <a:t>And asks God to make him </a:t>
            </a:r>
            <a:r>
              <a:rPr lang="en-US" sz="2800" b="1" dirty="0" smtClean="0"/>
              <a:t>clean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Jesus cared about people's deep </a:t>
            </a:r>
            <a:r>
              <a:rPr lang="en-US" sz="2800" b="1" dirty="0" smtClean="0"/>
              <a:t>hearts</a:t>
            </a:r>
          </a:p>
          <a:p>
            <a:pPr marL="582613" indent="-514350">
              <a:buNone/>
            </a:pPr>
            <a:r>
              <a:rPr lang="en-US" sz="2800" b="1" dirty="0" smtClean="0"/>
              <a:t> - wanting a woman counts as adultery</a:t>
            </a:r>
          </a:p>
          <a:p>
            <a:pPr marL="582613" indent="-514350">
              <a:buNone/>
            </a:pPr>
            <a:r>
              <a:rPr lang="en-US" sz="2800" b="1" dirty="0" smtClean="0"/>
              <a:t> - or hating someone counts as </a:t>
            </a:r>
            <a:r>
              <a:rPr lang="en-US" sz="2800" b="1" dirty="0" smtClean="0"/>
              <a:t>murder</a:t>
            </a:r>
          </a:p>
          <a:p>
            <a:pPr marL="582613" indent="-514350">
              <a:buNone/>
            </a:pPr>
            <a:r>
              <a:rPr lang="en-US" sz="2800" b="1" dirty="0" smtClean="0"/>
              <a:t>What is in our heart counts, not just what we </a:t>
            </a:r>
            <a:r>
              <a:rPr lang="en-US" sz="2800" b="1" dirty="0" smtClean="0"/>
              <a:t>do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We're not "clean" just because we do good things, God looks at what's really inside </a:t>
            </a:r>
            <a:r>
              <a:rPr lang="en-US" sz="2800" b="1" dirty="0" smtClean="0"/>
              <a:t>us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So David asks God to make his heart </a:t>
            </a:r>
            <a:r>
              <a:rPr lang="en-US" sz="2800" b="1" dirty="0" smtClean="0"/>
              <a:t>clean</a:t>
            </a:r>
          </a:p>
          <a:p>
            <a:pPr marL="582613" indent="-514350">
              <a:buNone/>
            </a:pPr>
            <a:r>
              <a:rPr lang="en-US" sz="2800" b="1" dirty="0" smtClean="0"/>
              <a:t>God did bring punishment, but he still loved </a:t>
            </a:r>
            <a:r>
              <a:rPr lang="en-US" sz="2800" b="1" dirty="0" smtClean="0"/>
              <a:t>David</a:t>
            </a:r>
          </a:p>
          <a:p>
            <a:pPr marL="582613" indent="-514350">
              <a:buNone/>
            </a:pPr>
            <a:r>
              <a:rPr lang="en-US" sz="2800" b="1" dirty="0" smtClean="0"/>
              <a:t>Because he was broken and </a:t>
            </a:r>
            <a:r>
              <a:rPr lang="en-US" sz="2800" b="1" dirty="0" smtClean="0"/>
              <a:t>sorry</a:t>
            </a:r>
          </a:p>
          <a:p>
            <a:pPr marL="582613" indent="-514350">
              <a:buNone/>
            </a:pPr>
            <a:r>
              <a:rPr lang="en-US" sz="2800" b="1" dirty="0" smtClean="0"/>
              <a:t>God can forgive us too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178134</TotalTime>
  <Words>229</Words>
  <Application>Microsoft Office PowerPoint</Application>
  <PresentationFormat>On-screen Show (4:3)</PresentationFormat>
  <Paragraphs>31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154</cp:revision>
  <dcterms:created xsi:type="dcterms:W3CDTF">2007-11-17T19:27:01Z</dcterms:created>
  <dcterms:modified xsi:type="dcterms:W3CDTF">2012-04-21T23:43:31Z</dcterms:modified>
</cp:coreProperties>
</file>