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5572000"/>
            <a:ext cx="8424936" cy="12097344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u="sng" dirty="0" smtClean="0"/>
              <a:t>Good Friday, Bad </a:t>
            </a:r>
            <a:r>
              <a:rPr lang="en-US" sz="3200" b="1" u="sng" dirty="0" smtClean="0"/>
              <a:t>Friday</a:t>
            </a:r>
          </a:p>
          <a:p>
            <a:pPr marL="582613" indent="-514350">
              <a:buNone/>
            </a:pPr>
            <a:r>
              <a:rPr lang="en-US" sz="2800" b="1" dirty="0" smtClean="0"/>
              <a:t>What did Jesus do to deserve a horrible death</a:t>
            </a:r>
            <a:r>
              <a:rPr lang="en-US" sz="2800" b="1" dirty="0" smtClean="0"/>
              <a:t>?</a:t>
            </a:r>
          </a:p>
          <a:p>
            <a:pPr marL="582613" indent="-514350"/>
            <a:r>
              <a:rPr lang="en-US" sz="2800" b="1" dirty="0" smtClean="0"/>
              <a:t>Nothing - this seems like a very bad thing to </a:t>
            </a:r>
            <a:r>
              <a:rPr lang="en-US" sz="2800" b="1" dirty="0" smtClean="0"/>
              <a:t>happen</a:t>
            </a:r>
          </a:p>
          <a:p>
            <a:pPr marL="582613" indent="-514350"/>
            <a:r>
              <a:rPr lang="en-US" sz="2800" b="1" dirty="0" smtClean="0"/>
              <a:t>Bad things still happen in the world - people are being killed all over the </a:t>
            </a:r>
            <a:r>
              <a:rPr lang="en-US" sz="2800" b="1" dirty="0" smtClean="0"/>
              <a:t>world</a:t>
            </a:r>
          </a:p>
          <a:p>
            <a:pPr marL="582613" indent="-514350"/>
            <a:r>
              <a:rPr lang="en-US" sz="2800" b="1" dirty="0" smtClean="0"/>
              <a:t>Why are there bad people and things?  Sin and the </a:t>
            </a:r>
            <a:r>
              <a:rPr lang="en-US" sz="2800" b="1" dirty="0" smtClean="0"/>
              <a:t>devil</a:t>
            </a:r>
          </a:p>
          <a:p>
            <a:pPr marL="582613" indent="-514350"/>
            <a:r>
              <a:rPr lang="en-US" sz="2800" b="1" dirty="0" smtClean="0"/>
              <a:t>Satan wants to keep the world </a:t>
            </a:r>
            <a:r>
              <a:rPr lang="en-US" sz="2800" b="1" dirty="0" smtClean="0"/>
              <a:t>bad</a:t>
            </a:r>
          </a:p>
          <a:p>
            <a:pPr marL="582613" indent="-514350"/>
            <a:r>
              <a:rPr lang="en-US" sz="2800" b="1" dirty="0" smtClean="0"/>
              <a:t>Satan has beaten everyone - no one is stronger than </a:t>
            </a:r>
            <a:r>
              <a:rPr lang="en-US" sz="2800" b="1" dirty="0" smtClean="0"/>
              <a:t>him</a:t>
            </a:r>
          </a:p>
          <a:p>
            <a:pPr marL="582613" indent="-514350"/>
            <a:r>
              <a:rPr lang="en-US" sz="2800" b="1" dirty="0" smtClean="0"/>
              <a:t>Except Jesus... Satan knew that Jesus might be stronger than </a:t>
            </a:r>
            <a:r>
              <a:rPr lang="en-US" sz="2800" b="1" dirty="0" smtClean="0"/>
              <a:t>him</a:t>
            </a:r>
          </a:p>
          <a:p>
            <a:pPr marL="582613" indent="-514350"/>
            <a:r>
              <a:rPr lang="en-US" sz="2800" b="1" dirty="0" smtClean="0"/>
              <a:t>Jesus won the battle - to free us from </a:t>
            </a:r>
            <a:r>
              <a:rPr lang="en-US" sz="2800" b="1" dirty="0" smtClean="0"/>
              <a:t>Satan</a:t>
            </a:r>
          </a:p>
          <a:p>
            <a:pPr marL="582613" indent="-514350"/>
            <a:r>
              <a:rPr lang="en-US" sz="2800" b="1" dirty="0" smtClean="0"/>
              <a:t>Satan thought he was winning, but Jesus turned it all around and thrashed </a:t>
            </a:r>
            <a:r>
              <a:rPr lang="en-US" sz="2800" b="1" dirty="0" smtClean="0"/>
              <a:t>him</a:t>
            </a:r>
          </a:p>
          <a:p>
            <a:pPr marL="582613" indent="-514350"/>
            <a:endParaRPr lang="en-US" sz="2800" b="1" dirty="0" smtClean="0"/>
          </a:p>
          <a:p>
            <a:pPr marL="582613" indent="-514350"/>
            <a:r>
              <a:rPr lang="en-US" sz="2800" b="1" dirty="0" smtClean="0"/>
              <a:t>Who was Jesus winning for?  Everyone who believes in Him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177871</TotalTime>
  <Words>124</Words>
  <Application>Microsoft Office PowerPoint</Application>
  <PresentationFormat>On-screen Show (4:3)</PresentationFormat>
  <Paragraphs>16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151</cp:revision>
  <dcterms:created xsi:type="dcterms:W3CDTF">2007-11-17T19:27:01Z</dcterms:created>
  <dcterms:modified xsi:type="dcterms:W3CDTF">2012-04-07T23:13:03Z</dcterms:modified>
</cp:coreProperties>
</file>