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5" d="100"/>
          <a:sy n="65" d="100"/>
        </p:scale>
        <p:origin x="-162" y="-12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5427984"/>
            <a:ext cx="8424936" cy="12025336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dirty="0" smtClean="0"/>
              <a:t>God led Paul and Silas to Philippi - a big </a:t>
            </a:r>
            <a:r>
              <a:rPr lang="en-US" sz="2800" b="1" dirty="0" smtClean="0"/>
              <a:t>Roman city</a:t>
            </a:r>
          </a:p>
          <a:p>
            <a:pPr marL="582613" indent="-514350">
              <a:buNone/>
            </a:pPr>
            <a:r>
              <a:rPr lang="en-US" sz="2800" b="1" dirty="0" smtClean="0"/>
              <a:t>From this the whole world came to know about </a:t>
            </a:r>
            <a:r>
              <a:rPr lang="en-US" sz="2800" b="1" dirty="0" smtClean="0"/>
              <a:t>Jesus</a:t>
            </a:r>
          </a:p>
          <a:p>
            <a:pPr marL="582613" indent="-514350">
              <a:buNone/>
            </a:pPr>
            <a:r>
              <a:rPr lang="en-US" sz="2800" b="1" dirty="0" smtClean="0"/>
              <a:t>God grew his church in Philippi - Lydia was the first.  She was a kind generous business </a:t>
            </a:r>
            <a:r>
              <a:rPr lang="en-US" sz="2800" b="1" dirty="0" smtClean="0"/>
              <a:t>lady</a:t>
            </a:r>
          </a:p>
          <a:p>
            <a:pPr marL="582613" indent="-514350">
              <a:buNone/>
            </a:pPr>
            <a:r>
              <a:rPr lang="en-US" sz="2800" b="1" dirty="0" smtClean="0"/>
              <a:t>Then a girl found them who was a fortune teller.  Satan was using </a:t>
            </a:r>
            <a:r>
              <a:rPr lang="en-US" sz="2800" b="1" dirty="0" smtClean="0"/>
              <a:t>her</a:t>
            </a:r>
          </a:p>
          <a:p>
            <a:pPr marL="582613" indent="-514350">
              <a:buNone/>
            </a:pPr>
            <a:r>
              <a:rPr lang="en-US" sz="2800" b="1" dirty="0" smtClean="0"/>
              <a:t>Lots of other people are trying to tell us false gospels </a:t>
            </a:r>
            <a:r>
              <a:rPr lang="en-US" sz="2800" b="1" dirty="0" smtClean="0"/>
              <a:t>too</a:t>
            </a:r>
          </a:p>
          <a:p>
            <a:pPr marL="582613" indent="-514350">
              <a:buNone/>
            </a:pPr>
            <a:r>
              <a:rPr lang="en-US" sz="2800" b="1" dirty="0" smtClean="0"/>
              <a:t>The true gospel of Jesus makes people </a:t>
            </a:r>
            <a:r>
              <a:rPr lang="en-US" sz="2800" b="1" dirty="0" smtClean="0"/>
              <a:t>upset</a:t>
            </a:r>
          </a:p>
          <a:p>
            <a:pPr marL="582613" indent="-514350">
              <a:buNone/>
            </a:pPr>
            <a:r>
              <a:rPr lang="en-US" sz="2800" b="1" dirty="0" smtClean="0"/>
              <a:t>Paul and Silas were praising God even when they were being beaten up and in </a:t>
            </a:r>
            <a:r>
              <a:rPr lang="en-US" sz="2800" b="1" dirty="0" smtClean="0"/>
              <a:t>prison</a:t>
            </a:r>
          </a:p>
          <a:p>
            <a:pPr marL="582613" indent="-514350">
              <a:buNone/>
            </a:pPr>
            <a:r>
              <a:rPr lang="en-US" sz="2800" b="1" dirty="0" smtClean="0"/>
              <a:t>God can reach people through </a:t>
            </a:r>
            <a:r>
              <a:rPr lang="en-US" sz="2800" b="1" dirty="0" smtClean="0"/>
              <a:t>heartbreak</a:t>
            </a:r>
          </a:p>
          <a:p>
            <a:pPr marL="582613" indent="-514350">
              <a:buNone/>
            </a:pPr>
            <a:r>
              <a:rPr lang="en-US" sz="2800" b="1" dirty="0" smtClean="0"/>
              <a:t>Paul and Silas could see God was in </a:t>
            </a:r>
            <a:r>
              <a:rPr lang="en-US" sz="2800" b="1" dirty="0" smtClean="0"/>
              <a:t>control</a:t>
            </a:r>
          </a:p>
          <a:p>
            <a:pPr marL="582613" indent="-514350">
              <a:buNone/>
            </a:pPr>
            <a:r>
              <a:rPr lang="en-US" sz="2800" b="1" dirty="0" smtClean="0"/>
              <a:t>The jailor asked the most important question - "what must I do to be saved</a:t>
            </a:r>
            <a:r>
              <a:rPr lang="en-US" sz="2800" b="1" dirty="0" smtClean="0"/>
              <a:t>?“</a:t>
            </a:r>
          </a:p>
          <a:p>
            <a:pPr marL="582613" indent="-514350">
              <a:buNone/>
            </a:pPr>
            <a:r>
              <a:rPr lang="en-US" sz="2800" b="1" dirty="0" smtClean="0"/>
              <a:t>Believe in the real Jesus, the Son of </a:t>
            </a:r>
            <a:r>
              <a:rPr lang="en-US" sz="2800" b="1" dirty="0" smtClean="0"/>
              <a:t>God and you will be saved</a:t>
            </a:r>
          </a:p>
          <a:p>
            <a:pPr marL="582613" indent="-514350">
              <a:buNone/>
            </a:pPr>
            <a:r>
              <a:rPr lang="en-US" sz="2800" b="1" dirty="0" smtClean="0"/>
              <a:t>This message is for </a:t>
            </a:r>
            <a:r>
              <a:rPr lang="en-US" sz="2800" b="1" dirty="0" smtClean="0"/>
              <a:t>everyone</a:t>
            </a:r>
          </a:p>
          <a:p>
            <a:pPr marL="582613" indent="-514350">
              <a:buNone/>
            </a:pPr>
            <a:r>
              <a:rPr lang="en-US" sz="2800" b="1" dirty="0" smtClean="0"/>
              <a:t>God can use us in all sorts of </a:t>
            </a:r>
            <a:r>
              <a:rPr lang="en-US" sz="2800" b="1" dirty="0" smtClean="0"/>
              <a:t>situations</a:t>
            </a:r>
          </a:p>
          <a:p>
            <a:pPr marL="582613" indent="-514350">
              <a:buNone/>
            </a:pPr>
            <a:r>
              <a:rPr lang="en-US" sz="2800" b="1" dirty="0" smtClean="0"/>
              <a:t>People becoming Christians brings joy</a:t>
            </a:r>
            <a:endParaRPr lang="en-US" sz="2800" b="1" dirty="0" smtClean="0"/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177632</TotalTime>
  <Words>162</Words>
  <Application>Microsoft Office PowerPoint</Application>
  <PresentationFormat>On-screen Show (4:3)</PresentationFormat>
  <Paragraphs>18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147</cp:revision>
  <dcterms:created xsi:type="dcterms:W3CDTF">2007-11-17T19:27:01Z</dcterms:created>
  <dcterms:modified xsi:type="dcterms:W3CDTF">2012-03-31T21:14:52Z</dcterms:modified>
</cp:coreProperties>
</file>