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2241360"/>
            <a:ext cx="8424936" cy="18334656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John 4 – Brokenness</a:t>
            </a:r>
          </a:p>
          <a:p>
            <a:pPr marL="582613" indent="-514350"/>
            <a:r>
              <a:rPr lang="en-US" sz="2800" b="1" dirty="0" smtClean="0"/>
              <a:t>Unless we know we are broken, we can't enjoy God </a:t>
            </a:r>
            <a:r>
              <a:rPr lang="en-US" sz="2800" b="1" dirty="0" smtClean="0"/>
              <a:t>properly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Embrace the complexity of </a:t>
            </a:r>
            <a:r>
              <a:rPr lang="en-US" sz="3200" b="1" dirty="0" smtClean="0"/>
              <a:t>brokenness</a:t>
            </a:r>
          </a:p>
          <a:p>
            <a:pPr marL="582613" indent="-514350"/>
            <a:r>
              <a:rPr lang="en-US" sz="2800" b="1" dirty="0" smtClean="0"/>
              <a:t>Brokenness is when we have pain or suffering that keeps going and can't be fixed </a:t>
            </a:r>
            <a:r>
              <a:rPr lang="en-US" sz="2800" b="1" dirty="0" smtClean="0"/>
              <a:t>easily</a:t>
            </a:r>
          </a:p>
          <a:p>
            <a:pPr marL="582613" indent="-514350"/>
            <a:r>
              <a:rPr lang="en-US" sz="2800" b="1" dirty="0" smtClean="0"/>
              <a:t>The woman was a reject - relationships were </a:t>
            </a:r>
            <a:r>
              <a:rPr lang="en-US" sz="2800" b="1" dirty="0" smtClean="0"/>
              <a:t>broken</a:t>
            </a:r>
          </a:p>
          <a:p>
            <a:pPr marL="582613" indent="-514350"/>
            <a:r>
              <a:rPr lang="en-US" sz="2800" b="1" dirty="0" smtClean="0"/>
              <a:t>Sometimes its not our fault when things happen to us</a:t>
            </a:r>
          </a:p>
          <a:p>
            <a:pPr marL="582613" indent="-514350"/>
            <a:r>
              <a:rPr lang="en-US" sz="2800" b="1" dirty="0" smtClean="0"/>
              <a:t>But we're responsible for how we deal with </a:t>
            </a:r>
            <a:r>
              <a:rPr lang="en-US" sz="2800" b="1" dirty="0" smtClean="0"/>
              <a:t>things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Accept things that we're not responsible </a:t>
            </a:r>
            <a:r>
              <a:rPr lang="en-US" sz="2800" b="1" dirty="0" smtClean="0"/>
              <a:t>for</a:t>
            </a:r>
          </a:p>
          <a:p>
            <a:pPr marL="582613" indent="-514350"/>
            <a:r>
              <a:rPr lang="en-US" sz="2800" b="1" dirty="0" smtClean="0"/>
              <a:t>Take responsibility for things that we can </a:t>
            </a:r>
            <a:r>
              <a:rPr lang="en-US" sz="2800" b="1" dirty="0" smtClean="0"/>
              <a:t>control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Embrace the root of </a:t>
            </a:r>
            <a:r>
              <a:rPr lang="en-US" sz="3200" b="1" dirty="0" smtClean="0"/>
              <a:t>brokenness</a:t>
            </a:r>
          </a:p>
          <a:p>
            <a:pPr marL="582613" indent="-514350"/>
            <a:r>
              <a:rPr lang="en-US" sz="2800" b="1" dirty="0" smtClean="0"/>
              <a:t>Even if we think we've got things together... we can't fix </a:t>
            </a:r>
            <a:r>
              <a:rPr lang="en-US" sz="2800" b="1" dirty="0" smtClean="0"/>
              <a:t>ourselves</a:t>
            </a:r>
          </a:p>
          <a:p>
            <a:pPr marL="582613" indent="-514350"/>
            <a:r>
              <a:rPr lang="en-US" sz="2800" b="1" dirty="0" smtClean="0"/>
              <a:t>Even if we look flash on the outside we can be really broken </a:t>
            </a:r>
            <a:r>
              <a:rPr lang="en-US" sz="2800" b="1" dirty="0" smtClean="0"/>
              <a:t>inside</a:t>
            </a:r>
          </a:p>
          <a:p>
            <a:pPr marL="582613" indent="-514350"/>
            <a:r>
              <a:rPr lang="en-US" sz="2800" b="1" dirty="0" smtClean="0"/>
              <a:t>We can never be good enough for God, but we can never be too bad for </a:t>
            </a:r>
            <a:r>
              <a:rPr lang="en-US" sz="2800" b="1" dirty="0" smtClean="0"/>
              <a:t>God</a:t>
            </a:r>
          </a:p>
          <a:p>
            <a:pPr marL="582613" indent="-514350"/>
            <a:r>
              <a:rPr lang="en-US" sz="2800" b="1" dirty="0" smtClean="0"/>
              <a:t>We all have a thirst for </a:t>
            </a:r>
            <a:r>
              <a:rPr lang="en-US" sz="2800" b="1" dirty="0" smtClean="0"/>
              <a:t>God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Embrace the joy of </a:t>
            </a:r>
            <a:r>
              <a:rPr lang="en-US" sz="3200" b="1" dirty="0" smtClean="0"/>
              <a:t>brokenness</a:t>
            </a:r>
          </a:p>
          <a:p>
            <a:pPr marL="582613" indent="-514350"/>
            <a:r>
              <a:rPr lang="en-US" sz="2800" b="1" dirty="0" smtClean="0"/>
              <a:t>The woman was no longer defined by her </a:t>
            </a:r>
            <a:r>
              <a:rPr lang="en-US" sz="2800" b="1" dirty="0" smtClean="0"/>
              <a:t>issues</a:t>
            </a:r>
          </a:p>
          <a:p>
            <a:pPr marL="582613" indent="-514350"/>
            <a:r>
              <a:rPr lang="en-US" sz="2800" b="1" dirty="0" smtClean="0"/>
              <a:t>We look everywhere except Jesus to try and fix </a:t>
            </a:r>
            <a:r>
              <a:rPr lang="en-US" sz="2800" b="1" dirty="0" smtClean="0"/>
              <a:t>ourselves</a:t>
            </a:r>
          </a:p>
          <a:p>
            <a:pPr marL="582613" indent="-514350"/>
            <a:r>
              <a:rPr lang="en-US" sz="2800" b="1" dirty="0" smtClean="0"/>
              <a:t>Jesus felt all sorts of brokenness - he was abandoned by God to fix </a:t>
            </a:r>
            <a:r>
              <a:rPr lang="en-US" sz="2800" b="1" dirty="0" smtClean="0"/>
              <a:t>us</a:t>
            </a:r>
          </a:p>
          <a:p>
            <a:pPr marL="582613" indent="-514350"/>
            <a:r>
              <a:rPr lang="en-US" sz="2800" b="1" dirty="0" smtClean="0"/>
              <a:t>Once God has satisfied us, we can spread joy to others</a:t>
            </a:r>
            <a:endParaRPr lang="en-US" sz="2800" b="1" dirty="0" smtClean="0"/>
          </a:p>
          <a:p>
            <a:pPr marL="582613" indent="-514350"/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167504</TotalTime>
  <Words>192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146</cp:revision>
  <dcterms:created xsi:type="dcterms:W3CDTF">2007-11-17T19:27:01Z</dcterms:created>
  <dcterms:modified xsi:type="dcterms:W3CDTF">2012-03-17T22:54:29Z</dcterms:modified>
</cp:coreProperties>
</file>