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699792"/>
            <a:ext cx="8424936" cy="8856984"/>
          </a:xfrm>
        </p:spPr>
        <p:txBody>
          <a:bodyPr/>
          <a:lstStyle/>
          <a:p>
            <a:pPr marL="582613" indent="-514350">
              <a:buNone/>
            </a:pPr>
            <a:r>
              <a:rPr lang="en-NZ" sz="3600" u="sng" dirty="0" smtClean="0"/>
              <a:t>Psalm 22: A </a:t>
            </a:r>
            <a:r>
              <a:rPr lang="en-NZ" sz="3600" u="sng" dirty="0" smtClean="0"/>
              <a:t>Lament</a:t>
            </a:r>
            <a:r>
              <a:rPr lang="en-NZ" sz="3600" u="sng" dirty="0" smtClean="0"/>
              <a:t>.</a:t>
            </a:r>
          </a:p>
          <a:p>
            <a:pPr marL="582613" indent="-514350"/>
            <a:r>
              <a:rPr lang="en-NZ" sz="3200" dirty="0" smtClean="0"/>
              <a:t>The Darkness of the soul</a:t>
            </a:r>
          </a:p>
          <a:p>
            <a:pPr marL="1431925" lvl="3" indent="-514350">
              <a:buNone/>
            </a:pPr>
            <a:r>
              <a:rPr lang="en-NZ" sz="2800" dirty="0" smtClean="0"/>
              <a:t>David felt like God had forgotten him</a:t>
            </a:r>
          </a:p>
          <a:p>
            <a:pPr marL="1431925" lvl="3" indent="-514350">
              <a:buNone/>
            </a:pPr>
            <a:r>
              <a:rPr lang="en-NZ" sz="2800" dirty="0" smtClean="0"/>
              <a:t>Then David remembers what God has done for him</a:t>
            </a:r>
          </a:p>
          <a:p>
            <a:pPr marL="1431925" lvl="3" indent="-514350">
              <a:buNone/>
            </a:pPr>
            <a:r>
              <a:rPr lang="en-NZ" sz="2800" dirty="0" smtClean="0"/>
              <a:t>When David focuses on what is happening around him he laments</a:t>
            </a:r>
          </a:p>
          <a:p>
            <a:pPr marL="1431925" lvl="3" indent="-514350">
              <a:buNone/>
            </a:pPr>
            <a:r>
              <a:rPr lang="en-NZ" sz="2800" dirty="0" smtClean="0"/>
              <a:t>When focused back on God David finds he can worship </a:t>
            </a:r>
          </a:p>
          <a:p>
            <a:pPr marL="1431925" lvl="3" indent="-514350">
              <a:buNone/>
            </a:pPr>
            <a:r>
              <a:rPr lang="en-NZ" sz="2800" dirty="0" smtClean="0"/>
              <a:t>One of the places that David went to find God was the church</a:t>
            </a:r>
          </a:p>
          <a:p>
            <a:pPr marL="1431925" lvl="3" indent="-514350">
              <a:buNone/>
            </a:pPr>
            <a:r>
              <a:rPr lang="en-NZ" sz="2800" dirty="0" smtClean="0"/>
              <a:t>We can help each other </a:t>
            </a:r>
          </a:p>
          <a:p>
            <a:pPr marL="911225" lvl="1" indent="-514350">
              <a:buNone/>
            </a:pPr>
            <a:r>
              <a:rPr lang="en-NZ" sz="3200" dirty="0" smtClean="0"/>
              <a:t>Jesus</a:t>
            </a:r>
          </a:p>
          <a:p>
            <a:pPr marL="1431925" lvl="3" indent="-514350">
              <a:buNone/>
            </a:pPr>
            <a:r>
              <a:rPr lang="en-NZ" sz="2800" dirty="0" smtClean="0"/>
              <a:t>David didn’t know just how much he was talking about Jesus in this </a:t>
            </a:r>
            <a:r>
              <a:rPr lang="en-NZ" sz="2800" dirty="0" smtClean="0"/>
              <a:t>Psalm</a:t>
            </a:r>
          </a:p>
          <a:p>
            <a:pPr marL="1431925" lvl="3" indent="-514350">
              <a:buNone/>
            </a:pPr>
            <a:r>
              <a:rPr lang="en-NZ" sz="2800" dirty="0" smtClean="0"/>
              <a:t>Jesus experienced the ultimate Lament. </a:t>
            </a:r>
            <a:r>
              <a:rPr lang="en-NZ" sz="2800" smtClean="0"/>
              <a:t>He was separated from God The Father </a:t>
            </a:r>
          </a:p>
          <a:p>
            <a:pPr marL="1431925" lvl="3" indent="-514350">
              <a:buNone/>
            </a:pPr>
            <a:endParaRPr lang="en-NZ" sz="2800" dirty="0" smtClean="0"/>
          </a:p>
          <a:p>
            <a:pPr marL="1431925" lvl="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167231</TotalTime>
  <Words>98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143</cp:revision>
  <dcterms:created xsi:type="dcterms:W3CDTF">2007-11-17T19:27:01Z</dcterms:created>
  <dcterms:modified xsi:type="dcterms:W3CDTF">2012-03-03T22:23:15Z</dcterms:modified>
</cp:coreProperties>
</file>