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5" d="100"/>
          <a:sy n="65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13276856"/>
            <a:ext cx="8424936" cy="19730192"/>
          </a:xfrm>
        </p:spPr>
        <p:txBody>
          <a:bodyPr/>
          <a:lstStyle/>
          <a:p>
            <a:pPr marL="582613" indent="-514350">
              <a:buNone/>
            </a:pPr>
            <a:r>
              <a:rPr lang="en-NZ" sz="3200" b="1" dirty="0" smtClean="0"/>
              <a:t>Galatians 2</a:t>
            </a:r>
          </a:p>
          <a:p>
            <a:pPr marL="582613" indent="-514350">
              <a:buAutoNum type="arabicPeriod"/>
            </a:pPr>
            <a:r>
              <a:rPr lang="en-NZ" sz="3200" b="1" u="sng" dirty="0" smtClean="0"/>
              <a:t>Peter’s Problem</a:t>
            </a:r>
          </a:p>
          <a:p>
            <a:pPr marL="911225" lvl="1" indent="-514350"/>
            <a:r>
              <a:rPr lang="en-US" sz="2800" b="1" dirty="0" smtClean="0"/>
              <a:t>The Jews had been trying hard to keep God's laws - now Jesus says things are different so they're </a:t>
            </a:r>
            <a:r>
              <a:rPr lang="en-US" sz="2800" b="1" dirty="0" smtClean="0"/>
              <a:t>confused</a:t>
            </a:r>
          </a:p>
          <a:p>
            <a:pPr marL="911225" lvl="1" indent="-514350"/>
            <a:r>
              <a:rPr lang="en-US" sz="2800" b="1" dirty="0" smtClean="0"/>
              <a:t>Peter was being a snob, and only hung out with the Jewish </a:t>
            </a:r>
            <a:r>
              <a:rPr lang="en-US" sz="2800" b="1" dirty="0" smtClean="0"/>
              <a:t>Christians</a:t>
            </a:r>
          </a:p>
          <a:p>
            <a:pPr marL="911225" lvl="1" indent="-514350"/>
            <a:r>
              <a:rPr lang="en-US" sz="2800" b="1" dirty="0" smtClean="0"/>
              <a:t>Paul ripped into him in public, because everyone knew what was </a:t>
            </a:r>
            <a:r>
              <a:rPr lang="en-US" sz="2800" b="1" dirty="0" smtClean="0"/>
              <a:t>happening</a:t>
            </a:r>
          </a:p>
          <a:p>
            <a:pPr marL="911225" lvl="1" indent="-514350"/>
            <a:r>
              <a:rPr lang="en-US" sz="2800" b="1" dirty="0" smtClean="0"/>
              <a:t>Peter was trying to please people not </a:t>
            </a:r>
            <a:r>
              <a:rPr lang="en-US" sz="2800" b="1" dirty="0" smtClean="0"/>
              <a:t>God</a:t>
            </a:r>
          </a:p>
          <a:p>
            <a:pPr marL="911225" lvl="1" indent="-514350"/>
            <a:r>
              <a:rPr lang="en-US" sz="2800" b="1" dirty="0" smtClean="0"/>
              <a:t>How do we match up what we do with our faith</a:t>
            </a:r>
            <a:r>
              <a:rPr lang="en-US" sz="2800" b="1" dirty="0" smtClean="0"/>
              <a:t>?</a:t>
            </a:r>
          </a:p>
          <a:p>
            <a:pPr marL="582613" indent="-514350">
              <a:buFont typeface="+mj-lt"/>
              <a:buAutoNum type="arabicPeriod"/>
            </a:pPr>
            <a:r>
              <a:rPr lang="en-US" sz="3200" b="1" u="sng" dirty="0" smtClean="0"/>
              <a:t>We need a new life of </a:t>
            </a:r>
            <a:r>
              <a:rPr lang="en-US" sz="3200" b="1" u="sng" dirty="0" smtClean="0"/>
              <a:t>faith</a:t>
            </a:r>
          </a:p>
          <a:p>
            <a:pPr marL="911225" lvl="1" indent="-514350"/>
            <a:r>
              <a:rPr lang="en-US" sz="2800" b="1" dirty="0" smtClean="0"/>
              <a:t>What do we try to add to God</a:t>
            </a:r>
            <a:r>
              <a:rPr lang="en-US" sz="2800" b="1" dirty="0" smtClean="0"/>
              <a:t>?</a:t>
            </a:r>
          </a:p>
          <a:p>
            <a:pPr marL="911225" lvl="1" indent="-514350"/>
            <a:r>
              <a:rPr lang="en-US" sz="2800" b="1" dirty="0" smtClean="0"/>
              <a:t>Will being good help us get to heaven</a:t>
            </a:r>
            <a:r>
              <a:rPr lang="en-US" sz="2800" b="1" dirty="0" smtClean="0"/>
              <a:t>?</a:t>
            </a:r>
          </a:p>
          <a:p>
            <a:pPr marL="911225" lvl="1" indent="-514350"/>
            <a:r>
              <a:rPr lang="en-US" sz="2800" b="1" dirty="0" smtClean="0"/>
              <a:t>If we can do it ourselves then we don't need </a:t>
            </a:r>
            <a:r>
              <a:rPr lang="en-US" sz="2800" b="1" dirty="0" smtClean="0"/>
              <a:t>Jesus</a:t>
            </a:r>
          </a:p>
          <a:p>
            <a:pPr marL="911225" lvl="1" indent="-514350"/>
            <a:r>
              <a:rPr lang="en-US" sz="2800" b="1" dirty="0" smtClean="0"/>
              <a:t>It's hard to love Jesus when people </a:t>
            </a:r>
            <a:r>
              <a:rPr lang="en-US" sz="2800" b="1" dirty="0" smtClean="0"/>
              <a:t>are </a:t>
            </a:r>
            <a:r>
              <a:rPr lang="en-US" sz="2800" b="1" dirty="0" smtClean="0"/>
              <a:t>ripping into </a:t>
            </a:r>
            <a:r>
              <a:rPr lang="en-US" sz="2800" b="1" dirty="0" smtClean="0"/>
              <a:t>us</a:t>
            </a:r>
          </a:p>
          <a:p>
            <a:pPr marL="911225" lvl="1" indent="-514350"/>
            <a:r>
              <a:rPr lang="en-US" sz="2800" b="1" dirty="0" smtClean="0"/>
              <a:t>We shouldn't rip into other Christians because they're not perfect - God's given us all new </a:t>
            </a:r>
            <a:r>
              <a:rPr lang="en-US" sz="2800" b="1" dirty="0" smtClean="0"/>
              <a:t>life</a:t>
            </a:r>
          </a:p>
          <a:p>
            <a:pPr marL="911225" lvl="1" indent="-514350"/>
            <a:r>
              <a:rPr lang="en-US" sz="2800" b="1" dirty="0" smtClean="0"/>
              <a:t>We should be becoming more like God to please him but not to get us into </a:t>
            </a:r>
            <a:r>
              <a:rPr lang="en-US" sz="2800" b="1" dirty="0" smtClean="0"/>
              <a:t>heaven</a:t>
            </a:r>
          </a:p>
          <a:p>
            <a:pPr marL="582613" indent="-514350">
              <a:buFont typeface="+mj-lt"/>
              <a:buAutoNum type="arabicPeriod"/>
            </a:pPr>
            <a:r>
              <a:rPr lang="en-US" sz="3200" b="1" u="sng" dirty="0" smtClean="0"/>
              <a:t>Christ died for a </a:t>
            </a:r>
            <a:r>
              <a:rPr lang="en-US" sz="3200" b="1" u="sng" dirty="0" smtClean="0"/>
              <a:t>reason</a:t>
            </a:r>
          </a:p>
          <a:p>
            <a:pPr marL="911225" lvl="1" indent="-514350"/>
            <a:r>
              <a:rPr lang="en-US" sz="2800" b="1" dirty="0" smtClean="0"/>
              <a:t>Jesus didn't die for a bunch of </a:t>
            </a:r>
            <a:r>
              <a:rPr lang="en-US" sz="2800" b="1" dirty="0" err="1" smtClean="0"/>
              <a:t>tryhards</a:t>
            </a:r>
            <a:r>
              <a:rPr lang="en-US" sz="2800" b="1" dirty="0" smtClean="0"/>
              <a:t> who think they don't need </a:t>
            </a:r>
            <a:r>
              <a:rPr lang="en-US" sz="2800" b="1" dirty="0" smtClean="0"/>
              <a:t>him</a:t>
            </a:r>
          </a:p>
          <a:p>
            <a:pPr marL="911225" lvl="1" indent="-514350"/>
            <a:r>
              <a:rPr lang="en-US" sz="2800" b="1" dirty="0" smtClean="0"/>
              <a:t>Jesus came for people who know they can't do it </a:t>
            </a:r>
            <a:r>
              <a:rPr lang="en-US" sz="2800" b="1" dirty="0" smtClean="0"/>
              <a:t>themselves</a:t>
            </a:r>
          </a:p>
          <a:p>
            <a:pPr marL="911225" lvl="1" indent="-514350"/>
            <a:r>
              <a:rPr lang="en-NZ" sz="2800" b="1" dirty="0" smtClean="0"/>
              <a:t>Jesus is our </a:t>
            </a:r>
            <a:r>
              <a:rPr lang="en-NZ" sz="2800" b="1" dirty="0" smtClean="0"/>
              <a:t>parachute</a:t>
            </a:r>
          </a:p>
          <a:p>
            <a:pPr marL="911225" lvl="1" indent="-514350"/>
            <a:endParaRPr lang="en-NZ" sz="2800" b="1" dirty="0" smtClean="0"/>
          </a:p>
          <a:p>
            <a:pPr marL="582613" indent="-514350">
              <a:buNone/>
            </a:pPr>
            <a:r>
              <a:rPr lang="en-NZ" sz="3200" b="1" dirty="0" smtClean="0"/>
              <a:t>So what for us</a:t>
            </a:r>
            <a:r>
              <a:rPr lang="en-NZ" sz="3200" b="1" dirty="0" smtClean="0"/>
              <a:t>?</a:t>
            </a:r>
          </a:p>
          <a:p>
            <a:pPr marL="911225" lvl="1" indent="-514350"/>
            <a:r>
              <a:rPr lang="en-US" sz="2800" b="1" dirty="0" smtClean="0"/>
              <a:t>Just </a:t>
            </a:r>
            <a:r>
              <a:rPr lang="en-US" sz="2800" b="1" dirty="0" err="1" smtClean="0"/>
              <a:t>cos</a:t>
            </a:r>
            <a:r>
              <a:rPr lang="en-US" sz="2800" b="1" dirty="0" smtClean="0"/>
              <a:t> we've always done things doesn't make them </a:t>
            </a:r>
            <a:r>
              <a:rPr lang="en-US" sz="2800" b="1" dirty="0" smtClean="0"/>
              <a:t>right</a:t>
            </a:r>
          </a:p>
          <a:p>
            <a:pPr marL="911225" lvl="1" indent="-514350"/>
            <a:r>
              <a:rPr lang="en-US" sz="2800" b="1" dirty="0" smtClean="0"/>
              <a:t>Our actions can affect other people - they're waiting for us to stuff </a:t>
            </a:r>
            <a:r>
              <a:rPr lang="en-US" sz="2800" b="1" dirty="0" smtClean="0"/>
              <a:t>up</a:t>
            </a:r>
          </a:p>
          <a:p>
            <a:pPr marL="911225" lvl="1" indent="-514350"/>
            <a:r>
              <a:rPr lang="en-US" sz="2800" b="1" smtClean="0"/>
              <a:t>We still need to trust Jesus every day</a:t>
            </a:r>
            <a:endParaRPr lang="en-NZ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155588</TotalTime>
  <Words>227</Words>
  <Application>Microsoft Office PowerPoint</Application>
  <PresentationFormat>On-screen Show (4:3)</PresentationFormat>
  <Paragraphs>27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122</cp:revision>
  <dcterms:created xsi:type="dcterms:W3CDTF">2007-11-17T19:27:01Z</dcterms:created>
  <dcterms:modified xsi:type="dcterms:W3CDTF">2011-11-19T20:23:42Z</dcterms:modified>
</cp:coreProperties>
</file>