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561" r:id="rId2"/>
    <p:sldId id="568" r:id="rId3"/>
    <p:sldId id="562" r:id="rId4"/>
    <p:sldId id="563" r:id="rId5"/>
    <p:sldId id="564" r:id="rId6"/>
    <p:sldId id="565" r:id="rId7"/>
    <p:sldId id="566" r:id="rId8"/>
    <p:sldId id="567" r:id="rId9"/>
    <p:sldId id="560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-9964488"/>
            <a:ext cx="8229600" cy="16417824"/>
          </a:xfrm>
        </p:spPr>
        <p:txBody>
          <a:bodyPr/>
          <a:lstStyle/>
          <a:p>
            <a:pPr marL="582613" indent="-514350">
              <a:buNone/>
            </a:pPr>
            <a:r>
              <a:rPr lang="en-NZ" sz="2800" b="1" dirty="0" smtClean="0"/>
              <a:t>Are we sure that we will have eternal life?</a:t>
            </a:r>
          </a:p>
          <a:p>
            <a:pPr marL="911225" lvl="1" indent="-514350">
              <a:buNone/>
            </a:pPr>
            <a:r>
              <a:rPr lang="en-NZ" sz="2800" b="1" dirty="0" smtClean="0"/>
              <a:t>John the apostle wants people to KNOW they have life</a:t>
            </a:r>
          </a:p>
          <a:p>
            <a:pPr marL="582613" indent="-514350">
              <a:buNone/>
            </a:pPr>
            <a:endParaRPr lang="en-NZ" sz="2800" b="1" dirty="0" smtClean="0"/>
          </a:p>
          <a:p>
            <a:pPr marL="582613" indent="-514350">
              <a:buNone/>
            </a:pPr>
            <a:r>
              <a:rPr lang="en-NZ" sz="2800" b="1" dirty="0" smtClean="0"/>
              <a:t>John saw Jesus - he was real</a:t>
            </a:r>
          </a:p>
          <a:p>
            <a:pPr marL="911225" lvl="1" indent="-514350">
              <a:buNone/>
            </a:pPr>
            <a:r>
              <a:rPr lang="en-NZ" sz="2800" b="1" dirty="0" smtClean="0"/>
              <a:t>John is worth listening to because he was with Jesus and believed</a:t>
            </a:r>
          </a:p>
          <a:p>
            <a:pPr marL="911225" lvl="1" indent="-514350">
              <a:buNone/>
            </a:pPr>
            <a:r>
              <a:rPr lang="en-NZ" sz="2800" b="1" dirty="0" smtClean="0"/>
              <a:t>He wants us to have fellowship with God - walk in light not in darkness</a:t>
            </a:r>
          </a:p>
          <a:p>
            <a:pPr marL="582613" indent="-514350">
              <a:buNone/>
            </a:pPr>
            <a:endParaRPr lang="en-NZ" sz="3200" b="1" dirty="0" smtClean="0"/>
          </a:p>
          <a:p>
            <a:pPr marL="582613" indent="-514350">
              <a:buNone/>
            </a:pPr>
            <a:r>
              <a:rPr lang="en-NZ" sz="3200" b="1" dirty="0" smtClean="0"/>
              <a:t>How do we walk in light?</a:t>
            </a:r>
            <a:endParaRPr lang="en-NZ" sz="3200" b="1" dirty="0" smtClean="0"/>
          </a:p>
          <a:p>
            <a:pPr marL="582613" indent="-514350">
              <a:buFont typeface="+mj-lt"/>
              <a:buAutoNum type="arabicPeriod"/>
            </a:pPr>
            <a:r>
              <a:rPr lang="en-NZ" sz="2800" b="1" dirty="0" smtClean="0"/>
              <a:t>Deal </a:t>
            </a:r>
            <a:r>
              <a:rPr lang="en-NZ" sz="2800" b="1" dirty="0" smtClean="0"/>
              <a:t>with </a:t>
            </a:r>
            <a:r>
              <a:rPr lang="en-NZ" sz="2800" b="1" dirty="0" smtClean="0"/>
              <a:t>sin</a:t>
            </a:r>
          </a:p>
          <a:p>
            <a:pPr marL="911225" lvl="1" indent="-514350"/>
            <a:r>
              <a:rPr lang="en-NZ" sz="2800" b="1" dirty="0" smtClean="0"/>
              <a:t>Admit that we don't meet God's standards</a:t>
            </a:r>
          </a:p>
          <a:p>
            <a:pPr marL="1166813" lvl="2" indent="-514350"/>
            <a:r>
              <a:rPr lang="en-NZ" sz="2800" b="1" dirty="0" smtClean="0"/>
              <a:t>We like to pretend we've done nothing wrong</a:t>
            </a:r>
          </a:p>
          <a:p>
            <a:pPr marL="911225" lvl="1" indent="-514350"/>
            <a:r>
              <a:rPr lang="en-NZ" sz="2800" b="1" dirty="0" smtClean="0"/>
              <a:t>Realise that sin is a problem</a:t>
            </a:r>
          </a:p>
          <a:p>
            <a:pPr marL="1166813" lvl="2" indent="-514350"/>
            <a:r>
              <a:rPr lang="en-NZ" sz="2800" b="1" dirty="0" smtClean="0"/>
              <a:t>Sin comes from us (our hearts)</a:t>
            </a:r>
          </a:p>
          <a:p>
            <a:pPr marL="1166813" lvl="2" indent="-514350"/>
            <a:r>
              <a:rPr lang="en-NZ" sz="2800" b="1" dirty="0" smtClean="0"/>
              <a:t>It blocks us from God</a:t>
            </a:r>
          </a:p>
          <a:p>
            <a:pPr marL="1166813" lvl="2" indent="-514350"/>
            <a:r>
              <a:rPr lang="en-US" sz="2800" b="1" dirty="0" smtClean="0"/>
              <a:t>We need to confess our </a:t>
            </a:r>
            <a:r>
              <a:rPr lang="en-US" sz="2800" b="1" dirty="0" smtClean="0"/>
              <a:t>sins</a:t>
            </a:r>
          </a:p>
          <a:p>
            <a:pPr marL="911225" lvl="1" indent="-514350"/>
            <a:r>
              <a:rPr lang="en-US" sz="2800" b="1" dirty="0" smtClean="0"/>
              <a:t>God dealt with sin through the sacrifice of </a:t>
            </a:r>
            <a:r>
              <a:rPr lang="en-US" sz="2800" b="1" dirty="0" smtClean="0"/>
              <a:t>Jesus</a:t>
            </a:r>
          </a:p>
          <a:p>
            <a:pPr marL="1166813" lvl="2" indent="-514350"/>
            <a:r>
              <a:rPr lang="en-US" sz="2800" b="1" dirty="0" smtClean="0"/>
              <a:t>So God will deal with our sins when we confess them</a:t>
            </a:r>
            <a:endParaRPr lang="en-US" sz="2800" b="1" dirty="0" smtClean="0"/>
          </a:p>
          <a:p>
            <a:pPr marL="582613" indent="-514350">
              <a:buNone/>
            </a:pPr>
            <a:endParaRPr lang="en-NZ" sz="3200" b="1" dirty="0" smtClean="0"/>
          </a:p>
          <a:p>
            <a:pPr marL="911225" lvl="1" indent="-514350"/>
            <a:r>
              <a:rPr lang="en-US" sz="2800" b="1" dirty="0" smtClean="0"/>
              <a:t>Are you in fellowship with God</a:t>
            </a:r>
            <a:r>
              <a:rPr lang="en-US" sz="28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Has your sin been dealt with</a:t>
            </a:r>
            <a:r>
              <a:rPr lang="en-US" sz="28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Are we continuing to walk in the light?  Do we keep confessing our sins</a:t>
            </a:r>
            <a:r>
              <a:rPr lang="en-US" sz="2800" b="1" dirty="0" smtClean="0"/>
              <a:t>?</a:t>
            </a:r>
          </a:p>
          <a:p>
            <a:pPr marL="911225" lvl="1" indent="-514350"/>
            <a:r>
              <a:rPr lang="en-US" sz="2800" b="1" smtClean="0"/>
              <a:t>God has promised to forgive us from anything</a:t>
            </a:r>
            <a:endParaRPr lang="en-US" sz="2800" b="1" dirty="0" smtClean="0"/>
          </a:p>
          <a:p>
            <a:pPr marL="911225" lvl="1" indent="-514350"/>
            <a:endParaRPr lang="en-NZ" sz="2800" b="1" dirty="0" smtClean="0"/>
          </a:p>
          <a:p>
            <a:pPr marL="911225" lvl="1" indent="-514350"/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143185</TotalTime>
  <Words>171</Words>
  <Application>Microsoft Office PowerPoint</Application>
  <PresentationFormat>On-screen Show (4:3)</PresentationFormat>
  <Paragraphs>31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95</cp:revision>
  <dcterms:created xsi:type="dcterms:W3CDTF">2007-11-17T19:27:01Z</dcterms:created>
  <dcterms:modified xsi:type="dcterms:W3CDTF">2011-05-28T23:25:33Z</dcterms:modified>
</cp:coreProperties>
</file>