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61" r:id="rId2"/>
    <p:sldId id="568" r:id="rId3"/>
    <p:sldId id="562" r:id="rId4"/>
    <p:sldId id="563" r:id="rId5"/>
    <p:sldId id="564" r:id="rId6"/>
    <p:sldId id="565" r:id="rId7"/>
    <p:sldId id="566" r:id="rId8"/>
    <p:sldId id="567" r:id="rId9"/>
    <p:sldId id="56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-9604448"/>
            <a:ext cx="8229600" cy="16201800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i="1" dirty="0" smtClean="0"/>
              <a:t>Through history lots of people have been ready to die for their faith</a:t>
            </a: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Paul was about to die for his faith</a:t>
            </a:r>
          </a:p>
          <a:p>
            <a:pPr marL="911225" lvl="1" indent="-514350">
              <a:buNone/>
            </a:pPr>
            <a:r>
              <a:rPr lang="en-US" sz="2800" b="1" dirty="0" smtClean="0"/>
              <a:t>Paul's final </a:t>
            </a:r>
            <a:r>
              <a:rPr lang="en-US" sz="2800" b="1" dirty="0" err="1" smtClean="0"/>
              <a:t>final</a:t>
            </a:r>
            <a:r>
              <a:rPr lang="en-US" sz="2800" b="1" dirty="0" smtClean="0"/>
              <a:t> words before he dies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Paul’s orders to Timothy: Preach the word</a:t>
            </a:r>
          </a:p>
          <a:p>
            <a:pPr marL="911225" lvl="1" indent="-514350"/>
            <a:r>
              <a:rPr lang="en-US" sz="2800" b="1" dirty="0" smtClean="0"/>
              <a:t>Not any word, but God's Word as Paul had taught him</a:t>
            </a:r>
          </a:p>
          <a:p>
            <a:pPr marL="911225" lvl="1" indent="-514350"/>
            <a:r>
              <a:rPr lang="en-US" sz="2800" b="1" dirty="0" smtClean="0"/>
              <a:t>Know Jesus through God's word</a:t>
            </a:r>
          </a:p>
          <a:p>
            <a:pPr marL="911225" lvl="1" indent="-514350"/>
            <a:r>
              <a:rPr lang="en-US" sz="2800" b="1" dirty="0" smtClean="0"/>
              <a:t>Always be ready to preach</a:t>
            </a:r>
          </a:p>
          <a:p>
            <a:pPr marL="911225" lvl="1" indent="-514350"/>
            <a:r>
              <a:rPr lang="en-US" sz="2800" b="1" dirty="0" smtClean="0"/>
              <a:t>Use it to tell people off, or encourage them</a:t>
            </a:r>
          </a:p>
          <a:p>
            <a:pPr marL="911225" lvl="1" indent="-514350"/>
            <a:r>
              <a:rPr lang="en-US" sz="2800" b="1" dirty="0" smtClean="0"/>
              <a:t>Preach the true gospel, because there were dangers</a:t>
            </a:r>
          </a:p>
          <a:p>
            <a:pPr marL="1166813" lvl="2" indent="-514350"/>
            <a:r>
              <a:rPr lang="en-US" b="1" dirty="0" smtClean="0"/>
              <a:t>Preachers who just tell stories and say what people want to hear</a:t>
            </a:r>
          </a:p>
          <a:p>
            <a:pPr marL="1166813" lvl="2" indent="-514350"/>
            <a:r>
              <a:rPr lang="en-US" b="1" dirty="0" smtClean="0"/>
              <a:t>Preachers who teach wrong things</a:t>
            </a:r>
          </a:p>
          <a:p>
            <a:pPr marL="911225" lvl="1" indent="-514350"/>
            <a:r>
              <a:rPr lang="en-US" sz="2800" b="1" dirty="0" smtClean="0"/>
              <a:t>Timothy should copy Paul - Paul had kept the faith</a:t>
            </a:r>
          </a:p>
          <a:p>
            <a:pPr marL="1166813" lvl="2" indent="-514350"/>
            <a:r>
              <a:rPr lang="en-US" b="1" dirty="0" smtClean="0"/>
              <a:t>Paul knew that heaven was waiting for him</a:t>
            </a:r>
          </a:p>
          <a:p>
            <a:pPr marL="1166813" lvl="2" indent="-514350"/>
            <a:r>
              <a:rPr lang="en-US" b="1" dirty="0" smtClean="0"/>
              <a:t>And that he would receive a crown of life</a:t>
            </a:r>
          </a:p>
          <a:p>
            <a:pPr marL="1166813" lvl="2" indent="-514350"/>
            <a:endParaRPr lang="en-NZ" b="1" dirty="0" smtClean="0"/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Paul's loneliness</a:t>
            </a:r>
          </a:p>
          <a:p>
            <a:pPr marL="911225" lvl="1" indent="-514350"/>
            <a:r>
              <a:rPr lang="en-NZ" sz="2800" b="1" dirty="0" smtClean="0"/>
              <a:t>People had left Paul</a:t>
            </a:r>
            <a:r>
              <a:rPr lang="en-US" sz="2800" b="1" dirty="0" smtClean="0"/>
              <a:t> - they were scared, or left for other missions</a:t>
            </a:r>
          </a:p>
          <a:p>
            <a:pPr marL="911225" lvl="1" indent="-514350"/>
            <a:r>
              <a:rPr lang="en-US" sz="2800" b="1" dirty="0" smtClean="0"/>
              <a:t>Even though others had left Paul, God didn't - he was still strengthened</a:t>
            </a:r>
          </a:p>
          <a:p>
            <a:pPr marL="582613" indent="-514350"/>
            <a:endParaRPr lang="en-US" sz="3200" b="1" dirty="0" smtClean="0"/>
          </a:p>
          <a:p>
            <a:pPr marL="582613" indent="-514350">
              <a:buNone/>
            </a:pPr>
            <a:r>
              <a:rPr lang="en-NZ" sz="3200" b="1" dirty="0" smtClean="0"/>
              <a:t>So what?</a:t>
            </a:r>
          </a:p>
          <a:p>
            <a:pPr marL="911225" lvl="1" indent="-514350"/>
            <a:r>
              <a:rPr lang="en-US" sz="2800" b="1" dirty="0" smtClean="0"/>
              <a:t>We need to get to know God's word better</a:t>
            </a:r>
          </a:p>
          <a:p>
            <a:pPr marL="911225" lvl="1" indent="-514350"/>
            <a:r>
              <a:rPr lang="en-US" sz="2800" b="1" dirty="0" smtClean="0"/>
              <a:t>We need to be brave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-9172400"/>
            <a:ext cx="8229600" cy="15121680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/>
              <a:t>The Resurrection</a:t>
            </a:r>
          </a:p>
          <a:p>
            <a:pPr marL="911225" lvl="1" indent="-514350"/>
            <a:r>
              <a:rPr lang="en-US" sz="2800" b="1" dirty="0" smtClean="0"/>
              <a:t>Jesus was really dead</a:t>
            </a:r>
          </a:p>
          <a:p>
            <a:pPr marL="911225" lvl="1" indent="-514350"/>
            <a:r>
              <a:rPr lang="en-US" sz="2800" b="1" dirty="0" smtClean="0"/>
              <a:t>After he died they put him into a tomb</a:t>
            </a:r>
          </a:p>
          <a:p>
            <a:pPr marL="911225" lvl="1" indent="-514350"/>
            <a:r>
              <a:rPr lang="en-US" sz="2800" b="1" dirty="0" smtClean="0"/>
              <a:t>They put guards in front of the </a:t>
            </a:r>
            <a:r>
              <a:rPr lang="en-US" sz="2800" b="1" dirty="0" smtClean="0"/>
              <a:t>tomb</a:t>
            </a:r>
          </a:p>
          <a:p>
            <a:pPr marL="911225" lvl="1" indent="-514350"/>
            <a:r>
              <a:rPr lang="en-US" sz="2800" b="1" dirty="0" smtClean="0"/>
              <a:t>God raised Jesus from the dead (he was alive) and lots of people saw </a:t>
            </a:r>
            <a:r>
              <a:rPr lang="en-US" sz="2800" b="1" dirty="0" smtClean="0"/>
              <a:t>him</a:t>
            </a:r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Facts:</a:t>
            </a:r>
          </a:p>
          <a:p>
            <a:pPr marL="1166813" lvl="2" indent="-514350"/>
            <a:r>
              <a:rPr lang="en-US" sz="2600" b="1" dirty="0" smtClean="0"/>
              <a:t>Jesus was dead</a:t>
            </a:r>
          </a:p>
          <a:p>
            <a:pPr marL="1166813" lvl="2" indent="-514350"/>
            <a:r>
              <a:rPr lang="en-US" sz="2600" b="1" dirty="0" smtClean="0"/>
              <a:t>The disciples had given up - their hopes of a king were </a:t>
            </a:r>
            <a:r>
              <a:rPr lang="en-US" sz="2600" b="1" dirty="0" smtClean="0"/>
              <a:t>dead</a:t>
            </a:r>
          </a:p>
          <a:p>
            <a:pPr marL="1166813" lvl="2" indent="-514350"/>
            <a:r>
              <a:rPr lang="en-US" sz="2600" b="1" dirty="0" smtClean="0"/>
              <a:t>The tomb was </a:t>
            </a:r>
            <a:r>
              <a:rPr lang="en-US" sz="2600" b="1" dirty="0" smtClean="0"/>
              <a:t>empty</a:t>
            </a:r>
          </a:p>
          <a:p>
            <a:pPr marL="1166813" lvl="2" indent="-514350"/>
            <a:r>
              <a:rPr lang="en-US" sz="2600" b="1" dirty="0" smtClean="0"/>
              <a:t>The disciples were changed from scared people into confident </a:t>
            </a:r>
            <a:r>
              <a:rPr lang="en-US" sz="2600" b="1" dirty="0" smtClean="0"/>
              <a:t>believers</a:t>
            </a:r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God's power is unlimited and is available to </a:t>
            </a:r>
            <a:r>
              <a:rPr lang="en-US" sz="2800" b="1" dirty="0" smtClean="0"/>
              <a:t>us</a:t>
            </a:r>
          </a:p>
          <a:p>
            <a:pPr marL="911225" lvl="1" indent="-514350"/>
            <a:r>
              <a:rPr lang="en-US" sz="2800" b="1" dirty="0" smtClean="0"/>
              <a:t>Jesus still had a real body after his resurrection and after he went to heaven</a:t>
            </a:r>
          </a:p>
          <a:p>
            <a:pPr marL="911225" lvl="1" indent="-514350"/>
            <a:r>
              <a:rPr lang="en-US" sz="2800" b="1" dirty="0" smtClean="0"/>
              <a:t>His body was the same before and after his </a:t>
            </a:r>
            <a:r>
              <a:rPr lang="en-US" sz="2800" b="1" dirty="0" smtClean="0"/>
              <a:t>death</a:t>
            </a:r>
          </a:p>
          <a:p>
            <a:pPr marL="911225" lvl="1" indent="-514350"/>
            <a:r>
              <a:rPr lang="en-US" sz="2800" b="1" dirty="0" smtClean="0"/>
              <a:t>God was in </a:t>
            </a:r>
            <a:r>
              <a:rPr lang="en-US" sz="2800" b="1" dirty="0" smtClean="0"/>
              <a:t>control</a:t>
            </a:r>
          </a:p>
          <a:p>
            <a:pPr marL="911225" lvl="1" indent="-514350"/>
            <a:r>
              <a:rPr lang="en-US" sz="2800" b="1" dirty="0" smtClean="0"/>
              <a:t>Through his resurrection, Jesus was </a:t>
            </a:r>
            <a:r>
              <a:rPr lang="en-US" sz="2800" b="1" dirty="0" smtClean="0"/>
              <a:t>glorified</a:t>
            </a:r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God's power and blessings is for </a:t>
            </a:r>
            <a:r>
              <a:rPr lang="en-US" sz="2800" b="1" dirty="0" smtClean="0"/>
              <a:t>us</a:t>
            </a:r>
          </a:p>
          <a:p>
            <a:pPr marL="911225" lvl="1" indent="-514350"/>
            <a:r>
              <a:rPr lang="en-US" sz="2800" b="1" dirty="0" smtClean="0"/>
              <a:t>His resurrection makes us right with </a:t>
            </a:r>
            <a:r>
              <a:rPr lang="en-US" sz="2800" b="1" dirty="0" smtClean="0"/>
              <a:t>God</a:t>
            </a:r>
          </a:p>
          <a:p>
            <a:pPr marL="911225" lvl="1" indent="-514350"/>
            <a:r>
              <a:rPr lang="en-US" sz="2800" b="1" dirty="0" smtClean="0"/>
              <a:t>We can trust that we also will rise and go to heaven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132762</TotalTime>
  <Words>320</Words>
  <Application>Microsoft Office PowerPoint</Application>
  <PresentationFormat>On-screen Show (4:3)</PresentationFormat>
  <Paragraphs>52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90</cp:revision>
  <dcterms:created xsi:type="dcterms:W3CDTF">2007-11-17T19:27:01Z</dcterms:created>
  <dcterms:modified xsi:type="dcterms:W3CDTF">2011-04-23T23:37:24Z</dcterms:modified>
</cp:coreProperties>
</file>