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2619672"/>
            <a:ext cx="8229600" cy="7128792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Fresh Perspective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Christian mentoring program</a:t>
            </a:r>
          </a:p>
          <a:p>
            <a:pPr marL="582613" indent="-514350">
              <a:buNone/>
            </a:pPr>
            <a:r>
              <a:rPr lang="en-US" sz="2800" b="1" dirty="0" smtClean="0"/>
              <a:t>People who are going through tough times, get linked up with people in churches.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See Rob if you are interested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Study Groups are underway.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would encourage you to get yourself along  to one.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9604448"/>
            <a:ext cx="8229600" cy="1620180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Through history lots of people have been ready to die for their faith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Paul was about to die for his faith</a:t>
            </a:r>
          </a:p>
          <a:p>
            <a:pPr marL="911225" lvl="1" indent="-514350">
              <a:buNone/>
            </a:pPr>
            <a:r>
              <a:rPr lang="en-US" sz="2800" b="1" dirty="0" smtClean="0"/>
              <a:t>Paul's final </a:t>
            </a:r>
            <a:r>
              <a:rPr lang="en-US" sz="2800" b="1" dirty="0" err="1" smtClean="0"/>
              <a:t>final</a:t>
            </a:r>
            <a:r>
              <a:rPr lang="en-US" sz="2800" b="1" dirty="0" smtClean="0"/>
              <a:t> words before he dies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Paul’s orders to Timothy: Preach the word</a:t>
            </a:r>
          </a:p>
          <a:p>
            <a:pPr marL="911225" lvl="1" indent="-514350"/>
            <a:r>
              <a:rPr lang="en-US" sz="2800" b="1" dirty="0" smtClean="0"/>
              <a:t>Not any word, but God's Word as Paul had taught him</a:t>
            </a:r>
          </a:p>
          <a:p>
            <a:pPr marL="911225" lvl="1" indent="-514350"/>
            <a:r>
              <a:rPr lang="en-US" sz="2800" b="1" dirty="0" smtClean="0"/>
              <a:t>Know Jesus through God's word</a:t>
            </a:r>
          </a:p>
          <a:p>
            <a:pPr marL="911225" lvl="1" indent="-514350"/>
            <a:r>
              <a:rPr lang="en-US" sz="2800" b="1" dirty="0" smtClean="0"/>
              <a:t>Always be ready to preach</a:t>
            </a:r>
          </a:p>
          <a:p>
            <a:pPr marL="911225" lvl="1" indent="-514350"/>
            <a:r>
              <a:rPr lang="en-US" sz="2800" b="1" dirty="0" smtClean="0"/>
              <a:t>Use it to tell people off, or encourage them</a:t>
            </a:r>
          </a:p>
          <a:p>
            <a:pPr marL="911225" lvl="1" indent="-514350"/>
            <a:r>
              <a:rPr lang="en-US" sz="2800" b="1" dirty="0" smtClean="0"/>
              <a:t>Preach the true gospel, because there were dangers</a:t>
            </a:r>
          </a:p>
          <a:p>
            <a:pPr marL="1166813" lvl="2" indent="-514350"/>
            <a:r>
              <a:rPr lang="en-US" b="1" dirty="0" smtClean="0"/>
              <a:t>Preachers who just tell stories and say what people want to hear</a:t>
            </a:r>
          </a:p>
          <a:p>
            <a:pPr marL="1166813" lvl="2" indent="-514350"/>
            <a:r>
              <a:rPr lang="en-US" b="1" dirty="0" smtClean="0"/>
              <a:t>Preachers who teach wrong things</a:t>
            </a:r>
          </a:p>
          <a:p>
            <a:pPr marL="911225" lvl="1" indent="-514350"/>
            <a:r>
              <a:rPr lang="en-US" sz="2800" b="1" dirty="0" smtClean="0"/>
              <a:t>Timothy should copy Paul - Paul had kept the faith</a:t>
            </a:r>
          </a:p>
          <a:p>
            <a:pPr marL="1166813" lvl="2" indent="-514350"/>
            <a:r>
              <a:rPr lang="en-US" b="1" dirty="0" smtClean="0"/>
              <a:t>Paul knew that heaven was waiting for him</a:t>
            </a:r>
          </a:p>
          <a:p>
            <a:pPr marL="1166813" lvl="2" indent="-514350"/>
            <a:r>
              <a:rPr lang="en-US" b="1" dirty="0" smtClean="0"/>
              <a:t>And that he would receive a crown of life</a:t>
            </a:r>
          </a:p>
          <a:p>
            <a:pPr marL="1166813" lvl="2" indent="-514350"/>
            <a:endParaRPr lang="en-NZ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Paul's loneliness</a:t>
            </a:r>
          </a:p>
          <a:p>
            <a:pPr marL="911225" lvl="1" indent="-514350"/>
            <a:r>
              <a:rPr lang="en-NZ" sz="2800" b="1" dirty="0" smtClean="0"/>
              <a:t>People had left Paul</a:t>
            </a:r>
            <a:r>
              <a:rPr lang="en-US" sz="2800" b="1" dirty="0" smtClean="0"/>
              <a:t> - they were scared, or left for other missions</a:t>
            </a:r>
          </a:p>
          <a:p>
            <a:pPr marL="911225" lvl="1" indent="-514350"/>
            <a:r>
              <a:rPr lang="en-US" sz="2800" b="1" dirty="0" smtClean="0"/>
              <a:t>Even though others had left Paul, God didn't - he was still strengthened</a:t>
            </a:r>
          </a:p>
          <a:p>
            <a:pPr marL="582613" indent="-514350"/>
            <a:endParaRPr lang="en-US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 what?</a:t>
            </a:r>
          </a:p>
          <a:p>
            <a:pPr marL="911225" lvl="1" indent="-514350"/>
            <a:r>
              <a:rPr lang="en-US" sz="2800" b="1" dirty="0" smtClean="0"/>
              <a:t>We need to get to know God's word better</a:t>
            </a:r>
          </a:p>
          <a:p>
            <a:pPr marL="911225" lvl="1" indent="-514350"/>
            <a:r>
              <a:rPr lang="en-US" sz="2800" b="1" smtClean="0"/>
              <a:t>We need to be brave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132709</TotalTime>
  <Words>221</Words>
  <Application>Microsoft Office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88</cp:revision>
  <dcterms:created xsi:type="dcterms:W3CDTF">2007-11-17T19:27:01Z</dcterms:created>
  <dcterms:modified xsi:type="dcterms:W3CDTF">2011-04-16T21:52:54Z</dcterms:modified>
</cp:coreProperties>
</file>