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60648"/>
            <a:ext cx="8229600" cy="619268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John is glad because the people are still walking in the truth</a:t>
            </a:r>
          </a:p>
          <a:p>
            <a:pPr marL="582613" indent="-514350">
              <a:buNone/>
            </a:pPr>
            <a:r>
              <a:rPr lang="en-US" sz="3200" b="1" dirty="0" smtClean="0"/>
              <a:t>3 things that bring John joy</a:t>
            </a:r>
            <a:r>
              <a:rPr lang="en-US" sz="3200" b="1" dirty="0" smtClean="0"/>
              <a:t>: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US" sz="2800" b="1" dirty="0" smtClean="0"/>
              <a:t>Care for people's whole lives. Everyone is created in God's image for His </a:t>
            </a:r>
            <a:r>
              <a:rPr lang="en-US" sz="2800" b="1" dirty="0" smtClean="0"/>
              <a:t>glory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NZ" sz="2800" b="1" dirty="0" smtClean="0"/>
              <a:t>Concern for the </a:t>
            </a:r>
            <a:r>
              <a:rPr lang="en-NZ" sz="2800" b="1" dirty="0" smtClean="0"/>
              <a:t>truth</a:t>
            </a:r>
            <a:r>
              <a:rPr lang="en-US" sz="2800" b="1" dirty="0" smtClean="0"/>
              <a:t>.  There is only one way to God, one </a:t>
            </a:r>
            <a:r>
              <a:rPr lang="en-US" sz="2800" b="1" dirty="0" err="1" smtClean="0"/>
              <a:t>Saviour</a:t>
            </a:r>
            <a:r>
              <a:rPr lang="en-US" sz="2800" b="1" dirty="0" smtClean="0"/>
              <a:t> who is enough for </a:t>
            </a:r>
            <a:r>
              <a:rPr lang="en-US" sz="2800" b="1" dirty="0" smtClean="0"/>
              <a:t>anyone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NZ" sz="2800" b="1" dirty="0" smtClean="0"/>
              <a:t>Concern for the </a:t>
            </a:r>
            <a:r>
              <a:rPr lang="en-NZ" sz="2800" b="1" dirty="0" smtClean="0"/>
              <a:t>gospel. </a:t>
            </a:r>
            <a:r>
              <a:rPr lang="en-US" sz="2800" b="1" smtClean="0"/>
              <a:t>Helping spread the truth about Jesus, no matter what the cost</a:t>
            </a:r>
            <a:endParaRPr lang="en-NZ" sz="2800" b="1" smtClean="0"/>
          </a:p>
          <a:p>
            <a:pPr marL="582613" indent="-514350">
              <a:buNone/>
            </a:pP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102340</TotalTime>
  <Words>81</Words>
  <Application>Microsoft Office PowerPoint</Application>
  <PresentationFormat>On-screen Show (4:3)</PresentationFormat>
  <Paragraphs>15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85</cp:revision>
  <dcterms:created xsi:type="dcterms:W3CDTF">2007-11-17T19:27:01Z</dcterms:created>
  <dcterms:modified xsi:type="dcterms:W3CDTF">2011-02-26T20:43:44Z</dcterms:modified>
</cp:coreProperties>
</file>