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25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10900592"/>
            <a:ext cx="8229600" cy="16921880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What is love?</a:t>
            </a:r>
          </a:p>
          <a:p>
            <a:pPr marL="582613" indent="-514350">
              <a:buNone/>
            </a:pPr>
            <a:r>
              <a:rPr lang="en-NZ" sz="3200" b="1" i="1" dirty="0" smtClean="0"/>
              <a:t>“</a:t>
            </a:r>
            <a:r>
              <a:rPr lang="en-US" sz="3200" b="1" i="1" dirty="0" smtClean="0"/>
              <a:t>By this we know love, that he laid down his life for us, and we ought to lay down our lives for the brothers</a:t>
            </a:r>
            <a:r>
              <a:rPr lang="en-US" sz="3200" b="1" i="1" dirty="0" smtClean="0"/>
              <a:t>.”</a:t>
            </a:r>
          </a:p>
          <a:p>
            <a:pPr marL="582613" indent="-514350">
              <a:buFont typeface="+mj-lt"/>
              <a:buAutoNum type="arabicPeriod"/>
            </a:pPr>
            <a:endParaRPr lang="en-US" sz="32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The love that Christ had was </a:t>
            </a:r>
            <a:r>
              <a:rPr lang="en-US" sz="3200" b="1" dirty="0" smtClean="0"/>
              <a:t>sacrificial</a:t>
            </a:r>
          </a:p>
          <a:p>
            <a:pPr marL="911225" lvl="1" indent="-514350"/>
            <a:r>
              <a:rPr lang="en-US" sz="2800" b="1" dirty="0" smtClean="0"/>
              <a:t>Jesus gave his life and took God's full anger</a:t>
            </a:r>
          </a:p>
          <a:p>
            <a:pPr marL="911225" lvl="1" indent="-514350"/>
            <a:r>
              <a:rPr lang="en-US" sz="2800" b="1" dirty="0" smtClean="0"/>
              <a:t>We don't often give up </a:t>
            </a:r>
            <a:r>
              <a:rPr lang="en-US" sz="2800" b="1" dirty="0" smtClean="0"/>
              <a:t>anything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Jesus' love was </a:t>
            </a:r>
            <a:r>
              <a:rPr lang="en-US" sz="3200" b="1" dirty="0" smtClean="0"/>
              <a:t>proactive</a:t>
            </a:r>
          </a:p>
          <a:p>
            <a:pPr marL="911225" lvl="1" indent="-514350"/>
            <a:r>
              <a:rPr lang="en-US" sz="2800" b="1" dirty="0" smtClean="0"/>
              <a:t>He loved us </a:t>
            </a:r>
            <a:r>
              <a:rPr lang="en-US" sz="2800" b="1" dirty="0" smtClean="0"/>
              <a:t>first</a:t>
            </a:r>
          </a:p>
          <a:p>
            <a:pPr marL="911225" lvl="1" indent="-514350"/>
            <a:r>
              <a:rPr lang="en-US" sz="2800" b="1" dirty="0" smtClean="0"/>
              <a:t>While we were still </a:t>
            </a:r>
            <a:r>
              <a:rPr lang="en-US" sz="2800" b="1" dirty="0" smtClean="0"/>
              <a:t>sinners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Jesus' love was </a:t>
            </a:r>
            <a:r>
              <a:rPr lang="en-US" sz="3200" b="1" dirty="0" smtClean="0"/>
              <a:t>humble</a:t>
            </a:r>
          </a:p>
          <a:p>
            <a:pPr marL="911225" lvl="1" indent="-514350"/>
            <a:r>
              <a:rPr lang="en-US" sz="2800" b="1" dirty="0" smtClean="0"/>
              <a:t>Cain killed Abel because he was </a:t>
            </a:r>
            <a:r>
              <a:rPr lang="en-US" sz="2800" b="1" dirty="0" smtClean="0"/>
              <a:t>proud</a:t>
            </a:r>
          </a:p>
          <a:p>
            <a:pPr marL="911225" lvl="1" indent="-514350"/>
            <a:r>
              <a:rPr lang="en-US" sz="2800" b="1" dirty="0" smtClean="0"/>
              <a:t>Jesus didn't do things to look good - He just loved </a:t>
            </a:r>
            <a:r>
              <a:rPr lang="en-US" sz="2800" b="1" dirty="0" smtClean="0"/>
              <a:t>us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 algn="ctr">
              <a:buNone/>
            </a:pPr>
            <a:r>
              <a:rPr lang="en-US" sz="3200" b="1" dirty="0" smtClean="0"/>
              <a:t>We should love each other like this too</a:t>
            </a:r>
            <a:r>
              <a:rPr lang="en-US" sz="3200" b="1" dirty="0" smtClean="0"/>
              <a:t>!</a:t>
            </a:r>
          </a:p>
          <a:p>
            <a:pPr marL="582613" indent="-514350">
              <a:buFont typeface="+mj-lt"/>
              <a:buAutoNum type="arabicPeriod"/>
            </a:pPr>
            <a:endParaRPr lang="en-US" sz="32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Repent and </a:t>
            </a:r>
            <a:r>
              <a:rPr lang="en-US" sz="3200" b="1" dirty="0" smtClean="0"/>
              <a:t>believe</a:t>
            </a:r>
          </a:p>
          <a:p>
            <a:pPr marL="911225" lvl="1" indent="-514350"/>
            <a:r>
              <a:rPr lang="en-US" sz="2800" b="1" dirty="0" smtClean="0"/>
              <a:t>Christ's love is for anybody, but if we don't repent then </a:t>
            </a:r>
            <a:r>
              <a:rPr lang="en-US" sz="2800" b="1" dirty="0" smtClean="0"/>
              <a:t>it’s </a:t>
            </a:r>
            <a:r>
              <a:rPr lang="en-US" sz="2800" b="1" dirty="0" smtClean="0"/>
              <a:t>not for </a:t>
            </a:r>
            <a:r>
              <a:rPr lang="en-US" sz="2800" b="1" dirty="0" smtClean="0"/>
              <a:t>us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Rest is His </a:t>
            </a:r>
            <a:r>
              <a:rPr lang="en-US" sz="3200" b="1" dirty="0" smtClean="0"/>
              <a:t>love</a:t>
            </a:r>
          </a:p>
          <a:p>
            <a:pPr marL="911225" lvl="1" indent="-514350"/>
            <a:r>
              <a:rPr lang="en-US" sz="2800" b="1" dirty="0" smtClean="0"/>
              <a:t>We are supported by Jesus' love - we should be able to do anything without </a:t>
            </a:r>
            <a:r>
              <a:rPr lang="en-US" sz="2800" b="1" dirty="0" smtClean="0"/>
              <a:t>fear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Be ready to give up and share with </a:t>
            </a:r>
            <a:r>
              <a:rPr lang="en-US" sz="3200" b="1" dirty="0" smtClean="0"/>
              <a:t>others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Be proactive - don't just love people who love </a:t>
            </a:r>
            <a:r>
              <a:rPr lang="en-US" sz="3200" b="1" dirty="0" smtClean="0"/>
              <a:t>us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Be humble - we're not better than anyone... it was Christ who saved us</a:t>
            </a:r>
            <a:endParaRPr lang="en-US" sz="3200" b="1" dirty="0" smtClean="0"/>
          </a:p>
          <a:p>
            <a:pPr marL="582613" indent="-514350">
              <a:buNone/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92199</TotalTime>
  <Words>185</Words>
  <Application>Microsoft Office PowerPoint</Application>
  <PresentationFormat>On-screen Show (4:3)</PresentationFormat>
  <Paragraphs>32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80</cp:revision>
  <dcterms:created xsi:type="dcterms:W3CDTF">2007-11-17T19:27:01Z</dcterms:created>
  <dcterms:modified xsi:type="dcterms:W3CDTF">2010-12-11T22:51:38Z</dcterms:modified>
</cp:coreProperties>
</file>